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2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1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236A-78D0-447A-B2EB-28FB711B327C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6C97-7933-4E05-80D2-EC4B18A7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507" y="18288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S Mincho" pitchFamily="49" charset="-128"/>
              </a:rPr>
              <a:t>And Now, It</a:t>
            </a:r>
            <a: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’</a:t>
            </a:r>
            <a: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S Mincho" pitchFamily="49" charset="-128"/>
              </a:rPr>
              <a:t>s Time </a:t>
            </a:r>
            <a: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S Mincho" pitchFamily="49" charset="-128"/>
              </a:rPr>
              <a:t>to</a:t>
            </a:r>
            <a:b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S Mincho" pitchFamily="49" charset="-128"/>
              </a:rPr>
            </a:br>
            <a: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S Mincho" pitchFamily="49" charset="-128"/>
              </a:rPr>
              <a:t>Play</a:t>
            </a:r>
            <a:r>
              <a:rPr lang="en-US" sz="9600" b="1" dirty="0" smtClean="0">
                <a:solidFill>
                  <a:schemeClr val="bg1"/>
                </a:solidFill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…</a:t>
            </a:r>
            <a:endParaRPr lang="en-US" sz="9600" b="1" dirty="0" smtClean="0">
              <a:solidFill>
                <a:schemeClr val="bg1"/>
              </a:solidFill>
              <a:effectLst>
                <a:glow rad="88900">
                  <a:schemeClr val="accent1">
                    <a:lumMod val="40000"/>
                    <a:lumOff val="6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MS Mincho" pitchFamily="49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105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TWAIN   </a:t>
            </a:r>
            <a:r>
              <a:rPr lang="en-US" sz="6600" b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GAME!!!</a:t>
            </a:r>
            <a:endParaRPr lang="en-US" sz="6600" b="1" dirty="0">
              <a:solidFill>
                <a:schemeClr val="bg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56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508" y="457200"/>
            <a:ext cx="764309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1. In </a:t>
            </a:r>
            <a:r>
              <a:rPr lang="en-US" sz="2600" b="1" dirty="0">
                <a:solidFill>
                  <a:schemeClr val="bg1"/>
                </a:solidFill>
              </a:rPr>
              <a:t>what approximate year do you think Mark Twain was born?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2. Name </a:t>
            </a:r>
            <a:r>
              <a:rPr lang="en-US" sz="2600" b="1" dirty="0">
                <a:solidFill>
                  <a:schemeClr val="bg1"/>
                </a:solidFill>
              </a:rPr>
              <a:t>three novels that Twain wrote.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3. True </a:t>
            </a:r>
            <a:r>
              <a:rPr lang="en-US" sz="2600" b="1" dirty="0">
                <a:solidFill>
                  <a:schemeClr val="bg1"/>
                </a:solidFill>
              </a:rPr>
              <a:t>or False: Twain was a Southerner.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4</a:t>
            </a:r>
            <a:r>
              <a:rPr lang="en-US" sz="2600" b="1" dirty="0" smtClean="0">
                <a:solidFill>
                  <a:schemeClr val="bg1"/>
                </a:solidFill>
              </a:rPr>
              <a:t>. True </a:t>
            </a:r>
            <a:r>
              <a:rPr lang="en-US" sz="2600" b="1" dirty="0">
                <a:solidFill>
                  <a:schemeClr val="bg1"/>
                </a:solidFill>
              </a:rPr>
              <a:t>or False: </a:t>
            </a:r>
            <a:r>
              <a:rPr lang="en-US" sz="2600" b="1" i="1" dirty="0">
                <a:solidFill>
                  <a:schemeClr val="bg1"/>
                </a:solidFill>
              </a:rPr>
              <a:t>The Adventures of Huckleberry Finn </a:t>
            </a:r>
            <a:r>
              <a:rPr lang="en-US" sz="2600" b="1" dirty="0">
                <a:solidFill>
                  <a:schemeClr val="bg1"/>
                </a:solidFill>
              </a:rPr>
              <a:t>is one of the most </a:t>
            </a:r>
            <a:r>
              <a:rPr lang="en-US" sz="2600" b="1" dirty="0" smtClean="0">
                <a:solidFill>
                  <a:schemeClr val="bg1"/>
                </a:solidFill>
              </a:rPr>
              <a:t>widely </a:t>
            </a:r>
            <a:r>
              <a:rPr lang="en-US" sz="2600" b="1" dirty="0">
                <a:solidFill>
                  <a:schemeClr val="bg1"/>
                </a:solidFill>
              </a:rPr>
              <a:t>banned and challenged books in American public schools.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5</a:t>
            </a:r>
            <a:r>
              <a:rPr lang="en-US" sz="2600" b="1" dirty="0" smtClean="0">
                <a:solidFill>
                  <a:schemeClr val="bg1"/>
                </a:solidFill>
              </a:rPr>
              <a:t>. Twain </a:t>
            </a:r>
            <a:r>
              <a:rPr lang="en-US" sz="2600" b="1" dirty="0">
                <a:solidFill>
                  <a:schemeClr val="bg1"/>
                </a:solidFill>
              </a:rPr>
              <a:t>is often associated with what river?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6. Write </a:t>
            </a:r>
            <a:r>
              <a:rPr lang="en-US" sz="2600" b="1" dirty="0">
                <a:solidFill>
                  <a:schemeClr val="bg1"/>
                </a:solidFill>
              </a:rPr>
              <a:t>down four interesting (and not obvious) facts about him.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7. During </a:t>
            </a:r>
            <a:r>
              <a:rPr lang="en-US" sz="2600" b="1" dirty="0">
                <a:solidFill>
                  <a:schemeClr val="bg1"/>
                </a:solidFill>
              </a:rPr>
              <a:t>what years was the Civil War fought?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8. What </a:t>
            </a:r>
            <a:r>
              <a:rPr lang="en-US" sz="2600" b="1" dirty="0">
                <a:solidFill>
                  <a:schemeClr val="bg1"/>
                </a:solidFill>
              </a:rPr>
              <a:t>was the first state to secede from the </a:t>
            </a:r>
            <a:r>
              <a:rPr lang="en-US" sz="2600" b="1" dirty="0" smtClean="0">
                <a:solidFill>
                  <a:schemeClr val="bg1"/>
                </a:solidFill>
              </a:rPr>
              <a:t>Union?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9. List three facts about the slave trade from Africa.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10. List three facts about slavery in the southern United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11. </a:t>
            </a:r>
            <a:r>
              <a:rPr lang="en-US" sz="2800" b="1" dirty="0">
                <a:solidFill>
                  <a:schemeClr val="bg1"/>
                </a:solidFill>
              </a:rPr>
              <a:t>True or False: </a:t>
            </a:r>
            <a:r>
              <a:rPr lang="en-US" sz="2800" b="1" dirty="0" smtClean="0">
                <a:solidFill>
                  <a:schemeClr val="bg1"/>
                </a:solidFill>
              </a:rPr>
              <a:t>When first elected, Abraham Lincoln was not interested in ending slavery in America.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12. </a:t>
            </a:r>
            <a:r>
              <a:rPr lang="en-US" sz="2800" b="1" dirty="0">
                <a:solidFill>
                  <a:schemeClr val="bg1"/>
                </a:solidFill>
              </a:rPr>
              <a:t>True or False: </a:t>
            </a:r>
            <a:r>
              <a:rPr lang="en-US" sz="2800" b="1" dirty="0" smtClean="0">
                <a:solidFill>
                  <a:schemeClr val="bg1"/>
                </a:solidFill>
              </a:rPr>
              <a:t>It was the Republican party that pushed for an end to slavery and the Democrats who wanted to preserve it.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13. </a:t>
            </a:r>
            <a:r>
              <a:rPr lang="en-US" sz="2800" b="1" dirty="0">
                <a:solidFill>
                  <a:schemeClr val="bg1"/>
                </a:solidFill>
              </a:rPr>
              <a:t>True or False: </a:t>
            </a:r>
            <a:r>
              <a:rPr lang="en-US" sz="2800" b="1" dirty="0" smtClean="0">
                <a:solidFill>
                  <a:schemeClr val="bg1"/>
                </a:solidFill>
              </a:rPr>
              <a:t>After the death of Lincoln, President Andrew Johnson produced little help for freed blacks as he reconstructed the South.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14. </a:t>
            </a:r>
            <a:r>
              <a:rPr lang="en-US" sz="2800" b="1" dirty="0">
                <a:solidFill>
                  <a:schemeClr val="bg1"/>
                </a:solidFill>
              </a:rPr>
              <a:t>True or False: </a:t>
            </a:r>
            <a:r>
              <a:rPr lang="en-US" sz="2800" b="1" dirty="0" smtClean="0">
                <a:solidFill>
                  <a:schemeClr val="bg1"/>
                </a:solidFill>
              </a:rPr>
              <a:t>General Sherman’s Special Field Order No. </a:t>
            </a:r>
            <a:r>
              <a:rPr lang="en-US" sz="2800" b="1" smtClean="0">
                <a:solidFill>
                  <a:schemeClr val="bg1"/>
                </a:solidFill>
              </a:rPr>
              <a:t>15 </a:t>
            </a:r>
            <a:r>
              <a:rPr lang="en-US" sz="2800" b="1" dirty="0" smtClean="0">
                <a:solidFill>
                  <a:schemeClr val="bg1"/>
                </a:solidFill>
              </a:rPr>
              <a:t>stated that freed black families would be provided with 40 acres and a mule.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15. </a:t>
            </a:r>
            <a:r>
              <a:rPr lang="en-US" sz="2800" b="1" dirty="0">
                <a:solidFill>
                  <a:schemeClr val="bg1"/>
                </a:solidFill>
              </a:rPr>
              <a:t>True or False: </a:t>
            </a:r>
            <a:r>
              <a:rPr lang="en-US" sz="2800" b="1" dirty="0" smtClean="0">
                <a:solidFill>
                  <a:schemeClr val="bg1"/>
                </a:solidFill>
              </a:rPr>
              <a:t>No real reparations were ever provided for ex-slaves or their descendants in America.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Mincho</vt:lpstr>
      <vt:lpstr>Arial</vt:lpstr>
      <vt:lpstr>Calibri</vt:lpstr>
      <vt:lpstr>Maiandra GD</vt:lpstr>
      <vt:lpstr>Office Theme</vt:lpstr>
      <vt:lpstr>And Now, It’s Time to Play…</vt:lpstr>
      <vt:lpstr>PowerPoint Presentation</vt:lpstr>
      <vt:lpstr>PowerPoint Presentation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Tucker, Jeremy - BGHS - English Dept.</dc:creator>
  <cp:lastModifiedBy>Jeremy Tucker</cp:lastModifiedBy>
  <cp:revision>12</cp:revision>
  <dcterms:created xsi:type="dcterms:W3CDTF">2011-01-13T14:38:47Z</dcterms:created>
  <dcterms:modified xsi:type="dcterms:W3CDTF">2014-11-25T18:33:23Z</dcterms:modified>
</cp:coreProperties>
</file>