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62" r:id="rId3"/>
    <p:sldId id="256" r:id="rId4"/>
    <p:sldId id="260" r:id="rId5"/>
    <p:sldId id="265" r:id="rId6"/>
    <p:sldId id="258" r:id="rId7"/>
    <p:sldId id="266" r:id="rId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6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C081A-049E-49B7-B522-A1DCCE93A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B1AF5-17ED-4F57-B333-BE6E0D1AA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8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40B6F-E965-45AA-A8C7-9F27B4CF3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1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88D4-0549-4D62-985F-113147258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23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8B82D-8272-49F1-A2D7-22020F4D2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7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23AE-C4A1-481F-8150-87829862A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95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3C4B9-7918-4791-8DB7-D88066D10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5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5AD99-5E0B-4A39-82DD-43AC72AC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35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8AC1D-02DF-4AA8-8BF8-AF55668A6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57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D932E-597A-404E-936B-B14A7238F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75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6DFA3-5CCC-4B1A-B810-B4D496FAE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8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48388-0CE9-4459-802C-4AC330BD4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95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44628-F909-4FBD-B943-7739D856E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080A2-1885-458B-B4A6-2C57E2F6E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30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9B9EE-1D1A-415F-87C7-4D99F9435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8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B0994-CE84-45B6-A63F-88A3ABDE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5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0B9C0-CDA8-418B-A6B2-7D55168AF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6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14EDA-F3CC-48FC-B1FA-E0883CA88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03332-1520-4DFB-9DF4-1D78B96DF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78518-917B-4F16-BEA3-F4AFEE45B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7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9C45D-3A22-4629-947E-FD3FAB91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4841B-4D1C-44F2-A7B0-DE9843188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9522154-7CA0-4F0A-A4AB-A24E55922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C4B32121-403C-43C1-83F5-93E025B60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hangingPunct="1">
              <a:defRPr/>
            </a:pPr>
            <a:r>
              <a:rPr lang="en-US" sz="15000" b="1" dirty="0" smtClean="0">
                <a:solidFill>
                  <a:srgbClr val="CC0000"/>
                </a:solidFill>
                <a:effectLst>
                  <a:glow rad="88900">
                    <a:srgbClr val="FFFF00"/>
                  </a:glow>
                  <a:outerShdw blurRad="38100" dist="38100" dir="2700000" algn="tl">
                    <a:srgbClr val="000000"/>
                  </a:outerShdw>
                </a:effectLst>
                <a:latin typeface="Broadway" pitchFamily="82" charset="0"/>
              </a:rPr>
              <a:t>P S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solidFill>
                  <a:srgbClr val="CC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/>
                  </a:outerShdw>
                </a:effectLst>
                <a:latin typeface="Footlight MT Light" pitchFamily="18" charset="0"/>
              </a:rPr>
              <a:t>PUBLIC SERVICE ANNOUNCEMENT: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4800" y="1319415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Everyone in your group must </a:t>
            </a:r>
            <a:r>
              <a:rPr lang="en-US" altLang="en-US" sz="2400" dirty="0"/>
              <a:t>be visible in the commercial.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4173" y="1981200"/>
            <a:ext cx="8686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Your public service announcement must be </a:t>
            </a:r>
            <a:r>
              <a:rPr lang="en-US" altLang="en-US" sz="2400" dirty="0" smtClean="0"/>
              <a:t>1:30 </a:t>
            </a:r>
            <a:r>
              <a:rPr lang="en-US" altLang="en-US" sz="2400" dirty="0"/>
              <a:t>to 3:00.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Use </a:t>
            </a:r>
            <a:r>
              <a:rPr lang="en-US" altLang="en-US" sz="2400" dirty="0" smtClean="0"/>
              <a:t>whatever video editing program you wish, but the finished video that you submit must be a file compatible with Windows Media Player.</a:t>
            </a:r>
            <a:endParaRPr lang="en-US" altLang="en-US" sz="240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34505" y="3927897"/>
            <a:ext cx="83058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Make your </a:t>
            </a:r>
            <a:r>
              <a:rPr lang="en-US" altLang="en-US" sz="2400" dirty="0"/>
              <a:t>topic </a:t>
            </a:r>
            <a:r>
              <a:rPr lang="en-US" altLang="en-US" sz="2400" dirty="0" smtClean="0"/>
              <a:t>relevant </a:t>
            </a:r>
            <a:r>
              <a:rPr lang="en-US" altLang="en-US" sz="2400" dirty="0"/>
              <a:t>to </a:t>
            </a:r>
            <a:r>
              <a:rPr lang="en-US" altLang="en-US" sz="2400" dirty="0" smtClean="0"/>
              <a:t>your audience.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Use the “Whip Method” to persuade</a:t>
            </a:r>
            <a:r>
              <a:rPr lang="en-US" altLang="en-US" sz="2400" dirty="0" smtClean="0"/>
              <a:t>.  Fear is an essential ingredient!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Provide some </a:t>
            </a:r>
            <a:r>
              <a:rPr lang="en-US" altLang="en-US" sz="2400" dirty="0" smtClean="0"/>
              <a:t>real facts/stats.  Cite where they are from.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Provide the necessary “However” clause </a:t>
            </a:r>
            <a:r>
              <a:rPr lang="en-US" altLang="en-US" sz="2400" dirty="0" smtClean="0"/>
              <a:t>in the video.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5344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effectLst>
                  <a:glow rad="76200">
                    <a:schemeClr val="accent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 Sketch: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2800" dirty="0" smtClean="0"/>
              <a:t>8</a:t>
            </a:r>
            <a:r>
              <a:rPr lang="en-US" sz="2800" dirty="0" smtClean="0"/>
              <a:t>-29-14: </a:t>
            </a:r>
            <a:r>
              <a:rPr lang="en-US" sz="2800" dirty="0" smtClean="0"/>
              <a:t>	Meet with group during class time to 			</a:t>
            </a:r>
            <a:r>
              <a:rPr lang="en-US" sz="2800" dirty="0" smtClean="0"/>
              <a:t>create PSA script</a:t>
            </a:r>
            <a:endParaRPr lang="en-US" sz="2800" dirty="0" smtClean="0"/>
          </a:p>
          <a:p>
            <a:r>
              <a:rPr lang="en-US" sz="2800" dirty="0" smtClean="0"/>
              <a:t>9-5-14:</a:t>
            </a:r>
            <a:r>
              <a:rPr lang="en-US" sz="2800" dirty="0" smtClean="0"/>
              <a:t>	In-class filming/editing opportunity</a:t>
            </a:r>
          </a:p>
          <a:p>
            <a:r>
              <a:rPr lang="en-US" sz="2800" dirty="0" smtClean="0"/>
              <a:t>9-10-14:</a:t>
            </a:r>
            <a:r>
              <a:rPr lang="en-US" sz="2800" dirty="0" smtClean="0"/>
              <a:t>	In-class filming/editing </a:t>
            </a:r>
          </a:p>
          <a:p>
            <a:r>
              <a:rPr lang="en-US" sz="2800" dirty="0" smtClean="0"/>
              <a:t>9-11-14:</a:t>
            </a:r>
            <a:r>
              <a:rPr lang="en-US" sz="2800" dirty="0" smtClean="0"/>
              <a:t>	</a:t>
            </a:r>
            <a:r>
              <a:rPr lang="en-US" sz="2800" dirty="0" smtClean="0"/>
              <a:t>In-class editing--Final </a:t>
            </a:r>
            <a:r>
              <a:rPr lang="en-US" sz="2800" dirty="0" smtClean="0"/>
              <a:t>video due by </a:t>
            </a:r>
            <a:r>
              <a:rPr lang="en-US" sz="2800" dirty="0" smtClean="0"/>
              <a:t>			midnight</a:t>
            </a:r>
            <a:endParaRPr lang="en-US" sz="2800" dirty="0" smtClean="0"/>
          </a:p>
          <a:p>
            <a:r>
              <a:rPr lang="en-US" sz="2800" dirty="0" smtClean="0"/>
              <a:t>9-12-14:</a:t>
            </a:r>
            <a:r>
              <a:rPr lang="en-US" sz="2800" dirty="0"/>
              <a:t>	</a:t>
            </a:r>
            <a:r>
              <a:rPr lang="en-US" sz="2800" dirty="0" smtClean="0"/>
              <a:t>Class </a:t>
            </a:r>
            <a:r>
              <a:rPr lang="en-US" sz="2800" dirty="0" smtClean="0"/>
              <a:t>viewing of PSA videos </a:t>
            </a:r>
            <a:endParaRPr lang="en-US" sz="2800" dirty="0" smtClean="0"/>
          </a:p>
          <a:p>
            <a:r>
              <a:rPr lang="en-US" sz="2800" dirty="0" smtClean="0"/>
              <a:t>9-13-14:	PSA Video Awards Ceremony in 				Hollywood, CA.  You will be notified via 			registered mail if you are invited to 			attend.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1400" dirty="0" smtClean="0"/>
              <a:t>These dates can be modified at any point during the next two weeks, so pay attention to </a:t>
            </a:r>
            <a:r>
              <a:rPr lang="en-US" sz="1400" dirty="0" err="1" smtClean="0"/>
              <a:t>Edmodo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smtClean="0"/>
              <a:t>Your video is at least 1:30 min long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smtClean="0"/>
              <a:t>It uses a minimum of 3 clips of music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smtClean="0"/>
              <a:t>It uses a minimum of two sound effects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smtClean="0"/>
              <a:t>It contains transitions and </a:t>
            </a:r>
            <a:r>
              <a:rPr lang="en-US" altLang="en-US" sz="2400" b="1" dirty="0" smtClean="0"/>
              <a:t>titles/text</a:t>
            </a:r>
            <a:endParaRPr lang="en-US" altLang="en-US" sz="2400" b="1" dirty="0" smtClean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smtClean="0"/>
              <a:t>It uses fear as a tool of motivation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smtClean="0"/>
              <a:t>It provides cited information to validate the fear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smtClean="0"/>
              <a:t>It provides a “however” </a:t>
            </a:r>
            <a:r>
              <a:rPr lang="en-US" altLang="en-US" sz="2400" b="1" dirty="0" smtClean="0"/>
              <a:t>clause</a:t>
            </a:r>
            <a:br>
              <a:rPr lang="en-US" altLang="en-US" sz="2400" b="1" dirty="0" smtClean="0"/>
            </a:br>
            <a:r>
              <a:rPr lang="en-US" altLang="en-US" b="1" dirty="0" smtClean="0"/>
              <a:t>(You don’t have to actually use the word “however” though…)</a:t>
            </a:r>
            <a:endParaRPr lang="en-US" altLang="en-US" b="1" dirty="0" smtClean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smtClean="0"/>
              <a:t>It lists all group members at the end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 dirty="0" smtClean="0"/>
              <a:t>You upload it </a:t>
            </a:r>
            <a:r>
              <a:rPr lang="en-US" altLang="en-US" sz="2400" b="1" dirty="0" smtClean="0"/>
              <a:t>via the link on our blog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165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FINAL GRADE: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300" b="1" dirty="0" smtClean="0">
                <a:solidFill>
                  <a:srgbClr val="CC0000"/>
                </a:solidFill>
              </a:rPr>
              <a:t>20 points:</a:t>
            </a:r>
            <a:r>
              <a:rPr lang="en-US" altLang="en-US" sz="2300" dirty="0" smtClean="0"/>
              <a:t>       The video as a whole is edited cleanly and has a creative feel to it.  It is enjoyable to watch and looks like something that might really be on TV.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300" b="1" dirty="0" smtClean="0">
                <a:solidFill>
                  <a:srgbClr val="CC0000"/>
                </a:solidFill>
              </a:rPr>
              <a:t>20 points:</a:t>
            </a:r>
            <a:r>
              <a:rPr lang="en-US" altLang="en-US" sz="2300" dirty="0" smtClean="0"/>
              <a:t>      The video </a:t>
            </a:r>
            <a:r>
              <a:rPr lang="en-US" altLang="en-US" sz="2300" u="sng" dirty="0" smtClean="0"/>
              <a:t>effectively</a:t>
            </a:r>
            <a:r>
              <a:rPr lang="en-US" altLang="en-US" sz="2300" dirty="0" smtClean="0"/>
              <a:t> uses fear as a persuasive tool to influence viewers.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300" b="1" dirty="0" smtClean="0">
                <a:solidFill>
                  <a:srgbClr val="CC0000"/>
                </a:solidFill>
              </a:rPr>
              <a:t>10 points:</a:t>
            </a:r>
            <a:r>
              <a:rPr lang="en-US" altLang="en-US" sz="2300" dirty="0" smtClean="0"/>
              <a:t>      The video contains a healthy number and use of editing techniques such as transitions, video effects, sound  effects/music tracks, titles, etc.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300" b="1" dirty="0" smtClean="0">
                <a:solidFill>
                  <a:srgbClr val="CC0000"/>
                </a:solidFill>
              </a:rPr>
              <a:t>20 points:</a:t>
            </a:r>
            <a:r>
              <a:rPr lang="en-US" altLang="en-US" sz="2300" dirty="0" smtClean="0"/>
              <a:t>      The video offers the “</a:t>
            </a:r>
            <a:r>
              <a:rPr lang="en-US" altLang="en-US" sz="2300" dirty="0" smtClean="0"/>
              <a:t>However Clause” </a:t>
            </a:r>
            <a:r>
              <a:rPr lang="en-US" altLang="en-US" sz="2300" dirty="0" smtClean="0"/>
              <a:t>that </a:t>
            </a:r>
            <a:r>
              <a:rPr lang="en-US" altLang="en-US" sz="2300" u="sng" dirty="0" smtClean="0"/>
              <a:t>effectively</a:t>
            </a:r>
            <a:r>
              <a:rPr lang="en-US" altLang="en-US" sz="2300" dirty="0" smtClean="0"/>
              <a:t> informs viewers how to prevent/avoid/fix the thing they should fear.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300" b="1" dirty="0" smtClean="0">
                <a:solidFill>
                  <a:srgbClr val="CC0000"/>
                </a:solidFill>
              </a:rPr>
              <a:t>20 points:</a:t>
            </a:r>
            <a:r>
              <a:rPr lang="en-US" altLang="en-US" sz="2300" dirty="0" smtClean="0"/>
              <a:t>      The video includes facts/statistics that reinforce the fear.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300" b="1" dirty="0" smtClean="0">
                <a:solidFill>
                  <a:srgbClr val="CC0000"/>
                </a:solidFill>
              </a:rPr>
              <a:t>10 points:</a:t>
            </a:r>
            <a:r>
              <a:rPr lang="en-US" altLang="en-US" sz="2300" dirty="0" smtClean="0"/>
              <a:t>      You successfully convince Mr. Tucker, by filling out a worksheet you will be given later, that you had an active and constructive role in the completion of your group’s project.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effectLst>
                  <a:glow rad="889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TODAY:</a:t>
            </a:r>
            <a:endParaRPr lang="en-US" sz="6000" b="1" dirty="0">
              <a:effectLst>
                <a:glow rad="889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r>
              <a:rPr lang="en-US" dirty="0" smtClean="0"/>
              <a:t>Create a full length script for your PSA commercial</a:t>
            </a:r>
          </a:p>
          <a:p>
            <a:r>
              <a:rPr lang="en-US" dirty="0" smtClean="0"/>
              <a:t>It needs to capture every single thing that is said, that happens on camera, and that happens on screen via text/sound/effects</a:t>
            </a:r>
          </a:p>
          <a:p>
            <a:r>
              <a:rPr lang="en-US" dirty="0" smtClean="0"/>
              <a:t>Yes—a script and NOT a summary!</a:t>
            </a:r>
          </a:p>
          <a:p>
            <a:r>
              <a:rPr lang="en-US" dirty="0" smtClean="0"/>
              <a:t>List any/all materials that will be needed to film</a:t>
            </a:r>
          </a:p>
          <a:p>
            <a:r>
              <a:rPr lang="en-US" dirty="0" smtClean="0"/>
              <a:t>Identify when/where you plan to film</a:t>
            </a:r>
          </a:p>
          <a:p>
            <a:r>
              <a:rPr lang="en-US" dirty="0" smtClean="0"/>
              <a:t>Identify what camera is going to be used and what video editing software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3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17306</TotalTime>
  <Words>384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Broadway</vt:lpstr>
      <vt:lpstr>Footlight MT Light</vt:lpstr>
      <vt:lpstr>Default Design</vt:lpstr>
      <vt:lpstr>2_Default Design</vt:lpstr>
      <vt:lpstr>P S A</vt:lpstr>
      <vt:lpstr>PowerPoint Presentation</vt:lpstr>
      <vt:lpstr>PowerPoint Presentation</vt:lpstr>
      <vt:lpstr>PowerPoint Presentation</vt:lpstr>
      <vt:lpstr>YOUR FINAL GRADE:</vt:lpstr>
      <vt:lpstr>TODAY:</vt:lpstr>
    </vt:vector>
  </TitlesOfParts>
  <Company>BGISD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Tucker</dc:creator>
  <cp:lastModifiedBy>Tucker, Jeremy - BGHS - English Dept.</cp:lastModifiedBy>
  <cp:revision>33</cp:revision>
  <cp:lastPrinted>2011-08-19T13:54:51Z</cp:lastPrinted>
  <dcterms:created xsi:type="dcterms:W3CDTF">2008-09-11T12:47:52Z</dcterms:created>
  <dcterms:modified xsi:type="dcterms:W3CDTF">2014-08-29T13:12:43Z</dcterms:modified>
</cp:coreProperties>
</file>