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222E2C"/>
    <a:srgbClr val="12014F"/>
    <a:srgbClr val="692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F2F8-1DFF-4688-BE47-B141F3370E81}" type="datetimeFigureOut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E94A-9321-47D8-BF63-9ACE1AC57A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F2F8-1DFF-4688-BE47-B141F3370E81}" type="datetimeFigureOut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E94A-9321-47D8-BF63-9ACE1AC57A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F2F8-1DFF-4688-BE47-B141F3370E81}" type="datetimeFigureOut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E94A-9321-47D8-BF63-9ACE1AC57A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F2F8-1DFF-4688-BE47-B141F3370E81}" type="datetimeFigureOut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E94A-9321-47D8-BF63-9ACE1AC57A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F2F8-1DFF-4688-BE47-B141F3370E81}" type="datetimeFigureOut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E94A-9321-47D8-BF63-9ACE1AC57A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F2F8-1DFF-4688-BE47-B141F3370E81}" type="datetimeFigureOut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E94A-9321-47D8-BF63-9ACE1AC57A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F2F8-1DFF-4688-BE47-B141F3370E81}" type="datetimeFigureOut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E94A-9321-47D8-BF63-9ACE1AC57A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F2F8-1DFF-4688-BE47-B141F3370E81}" type="datetimeFigureOut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E94A-9321-47D8-BF63-9ACE1AC57A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F2F8-1DFF-4688-BE47-B141F3370E81}" type="datetimeFigureOut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E94A-9321-47D8-BF63-9ACE1AC57A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F2F8-1DFF-4688-BE47-B141F3370E81}" type="datetimeFigureOut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E94A-9321-47D8-BF63-9ACE1AC57A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F2F8-1DFF-4688-BE47-B141F3370E81}" type="datetimeFigureOut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E94A-9321-47D8-BF63-9ACE1AC57A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CF2F8-1DFF-4688-BE47-B141F3370E81}" type="datetimeFigureOut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3E94A-9321-47D8-BF63-9ACE1AC57A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800" b="1" dirty="0" smtClean="0"/>
              <a:t>Parenthetical Citations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sz="2800" b="1" dirty="0" smtClean="0"/>
              <a:t>Generally, a parenthetical citation includes the author’s last name and the page number(s) of the information used.</a:t>
            </a:r>
          </a:p>
          <a:p>
            <a:r>
              <a:rPr lang="en-US" sz="3100" b="1" i="1" u="sng" dirty="0" smtClean="0">
                <a:solidFill>
                  <a:srgbClr val="FF0000"/>
                </a:solidFill>
              </a:rPr>
              <a:t>DIRECT QUOTE:</a:t>
            </a:r>
            <a:endParaRPr lang="en-US" sz="3100" b="1" u="sng" dirty="0" smtClean="0"/>
          </a:p>
          <a:p>
            <a:r>
              <a:rPr lang="en-US" sz="2800" b="1" dirty="0" smtClean="0"/>
              <a:t>According to Smith, “graduation rates for female college students are increasing rapidly when compared to those of male college students” (158).   </a:t>
            </a:r>
          </a:p>
          <a:p>
            <a:r>
              <a:rPr lang="en-US" sz="2800" b="1" i="1" u="sng" dirty="0" smtClean="0">
                <a:solidFill>
                  <a:srgbClr val="FF0000"/>
                </a:solidFill>
              </a:rPr>
              <a:t>PARAPHRASING:</a:t>
            </a:r>
          </a:p>
          <a:p>
            <a:r>
              <a:rPr lang="en-US" sz="2800" b="1" dirty="0" smtClean="0"/>
              <a:t>Graduation rates for female college students are rising faster than those of male college students (Smith 158).</a:t>
            </a:r>
          </a:p>
          <a:p>
            <a:r>
              <a:rPr lang="en-US" sz="3100" b="1" i="1" u="sng" dirty="0" smtClean="0">
                <a:solidFill>
                  <a:srgbClr val="FF0000"/>
                </a:solidFill>
              </a:rPr>
              <a:t>PARAPHRASING USING AUTHOR’S NAME IN SENTENCE:</a:t>
            </a:r>
          </a:p>
          <a:p>
            <a:r>
              <a:rPr lang="en-US" sz="2800" b="1" dirty="0" smtClean="0"/>
              <a:t>Smith writes that rates for graduating female college students are higher than rates for graduating male college students (158).</a:t>
            </a:r>
          </a:p>
          <a:p>
            <a:endParaRPr lang="en-US" sz="3100" b="1" dirty="0" smtClean="0">
              <a:solidFill>
                <a:srgbClr val="FF0000"/>
              </a:solidFill>
            </a:endParaRP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156DD16C6D93459EF758CFE09D7F27" ma:contentTypeVersion="0" ma:contentTypeDescription="Create a new document." ma:contentTypeScope="" ma:versionID="6dcc98703091c0e363141898bd35be9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B5719E-D7E3-4EFD-B96C-A6203786FC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46F80C-A6F8-4509-B372-79E07A5BD5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EEF70D7-1EE4-4B77-AB7F-C6901693B9E6}">
  <ds:schemaRefs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100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Parenthetical Citations</vt:lpstr>
    </vt:vector>
  </TitlesOfParts>
  <Company>Northwestern Business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“MLA style”?</dc:title>
  <dc:creator>bv-athena</dc:creator>
  <cp:lastModifiedBy>Tucker, Jeremy - BGHS - English Dept.</cp:lastModifiedBy>
  <cp:revision>181</cp:revision>
  <dcterms:created xsi:type="dcterms:W3CDTF">2010-04-08T21:30:35Z</dcterms:created>
  <dcterms:modified xsi:type="dcterms:W3CDTF">2014-04-29T20:59:24Z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0x0101005F156DD16C6D93459EF758CFE09D7F27</vt:lpwstr>
  </property>
</Properties>
</file>