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59" d="100"/>
          <a:sy n="59" d="100"/>
        </p:scale>
        <p:origin x="8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229677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C4D27-BAAC-4185-80F8-77693FA06B31}"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355552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228005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3022688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75470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223768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73246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1887506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62406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231756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C4D27-BAAC-4185-80F8-77693FA06B31}"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275934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EC4D27-BAAC-4185-80F8-77693FA06B31}"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45395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EC4D27-BAAC-4185-80F8-77693FA06B31}" type="datetimeFigureOut">
              <a:rPr lang="en-US" smtClean="0"/>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373304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EC4D27-BAAC-4185-80F8-77693FA06B31}" type="datetimeFigureOut">
              <a:rPr lang="en-US" smtClean="0"/>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153129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C4D27-BAAC-4185-80F8-77693FA06B31}" type="datetimeFigureOut">
              <a:rPr lang="en-US" smtClean="0"/>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11246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C4D27-BAAC-4185-80F8-77693FA06B31}"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338794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5EC4D27-BAAC-4185-80F8-77693FA06B31}" type="datetimeFigureOut">
              <a:rPr lang="en-US" smtClean="0"/>
              <a:t>8/27/2014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8EA17B8-DE2D-4DAB-B3F4-4025945F00C7}" type="slidenum">
              <a:rPr lang="en-US" smtClean="0"/>
              <a:t>‹#›</a:t>
            </a:fld>
            <a:endParaRPr lang="en-US"/>
          </a:p>
        </p:txBody>
      </p:sp>
    </p:spTree>
    <p:extLst>
      <p:ext uri="{BB962C8B-B14F-4D97-AF65-F5344CB8AC3E}">
        <p14:creationId xmlns:p14="http://schemas.microsoft.com/office/powerpoint/2010/main" val="279003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5EC4D27-BAAC-4185-80F8-77693FA06B31}" type="datetimeFigureOut">
              <a:rPr lang="en-US" smtClean="0"/>
              <a:t>8/27/2014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8EA17B8-DE2D-4DAB-B3F4-4025945F00C7}" type="slidenum">
              <a:rPr lang="en-US" smtClean="0"/>
              <a:t>‹#›</a:t>
            </a:fld>
            <a:endParaRPr lang="en-US"/>
          </a:p>
        </p:txBody>
      </p:sp>
    </p:spTree>
    <p:extLst>
      <p:ext uri="{BB962C8B-B14F-4D97-AF65-F5344CB8AC3E}">
        <p14:creationId xmlns:p14="http://schemas.microsoft.com/office/powerpoint/2010/main" val="23587976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indows.microsoft.com/is-is/onedrive/share-file-fold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253999"/>
            <a:ext cx="8676222" cy="3200400"/>
          </a:xfrm>
        </p:spPr>
        <p:txBody>
          <a:bodyPr>
            <a:normAutofit/>
          </a:bodyPr>
          <a:lstStyle/>
          <a:p>
            <a:r>
              <a:rPr lang="en-US" sz="8800" dirty="0" smtClean="0">
                <a:effectLst>
                  <a:glow rad="101600">
                    <a:schemeClr val="accent3">
                      <a:lumMod val="75000"/>
                      <a:alpha val="50000"/>
                    </a:schemeClr>
                  </a:glow>
                  <a:outerShdw blurRad="28575" dist="31750" dir="13200000" algn="tl" rotWithShape="0">
                    <a:srgbClr val="000000">
                      <a:alpha val="25000"/>
                    </a:srgbClr>
                  </a:outerShdw>
                </a:effectLst>
                <a:latin typeface="Cooper Black" panose="0208090404030B020404" pitchFamily="18" charset="0"/>
              </a:rPr>
              <a:t>DID  YOU  KNOW???</a:t>
            </a:r>
            <a:endParaRPr lang="en-US" sz="8800" dirty="0">
              <a:effectLst>
                <a:glow rad="101600">
                  <a:schemeClr val="accent3">
                    <a:lumMod val="75000"/>
                    <a:alpha val="50000"/>
                  </a:schemeClr>
                </a:glow>
                <a:outerShdw blurRad="28575" dist="31750" dir="13200000" algn="tl" rotWithShape="0">
                  <a:srgbClr val="000000">
                    <a:alpha val="25000"/>
                  </a:srgbClr>
                </a:outerShdw>
              </a:effectLst>
              <a:latin typeface="Cooper Black" panose="0208090404030B020404" pitchFamily="18" charset="0"/>
            </a:endParaRPr>
          </a:p>
        </p:txBody>
      </p:sp>
      <p:sp>
        <p:nvSpPr>
          <p:cNvPr id="3" name="Subtitle 2"/>
          <p:cNvSpPr>
            <a:spLocks noGrp="1"/>
          </p:cNvSpPr>
          <p:nvPr>
            <p:ph type="subTitle" idx="1"/>
          </p:nvPr>
        </p:nvSpPr>
        <p:spPr>
          <a:xfrm>
            <a:off x="571500" y="3412672"/>
            <a:ext cx="11070771" cy="1905000"/>
          </a:xfrm>
        </p:spPr>
        <p:txBody>
          <a:bodyPr>
            <a:noAutofit/>
          </a:bodyPr>
          <a:lstStyle/>
          <a:p>
            <a:r>
              <a:rPr lang="en-US" sz="3200" dirty="0" smtClean="0">
                <a:latin typeface="Arial" panose="020B0604020202020204" pitchFamily="34" charset="0"/>
                <a:cs typeface="Arial" panose="020B0604020202020204" pitchFamily="34" charset="0"/>
              </a:rPr>
              <a:t>BGHS has provided every student with a student email account.  This account also includes a version of Microsoft Office 365.  We’ll worry about what all that means later on, but today the thing everyone needs to be aware of is that all of you have a OneDrive account.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(Well, except a few new students…)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3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3" y="-125185"/>
            <a:ext cx="9905998" cy="1905000"/>
          </a:xfrm>
        </p:spPr>
        <p:txBody>
          <a:bodyPr>
            <a:normAutofit/>
          </a:bodyPr>
          <a:lstStyle/>
          <a:p>
            <a:pPr algn="ctr"/>
            <a:r>
              <a:rPr lang="en-US" sz="7200" b="1" dirty="0" smtClean="0">
                <a:latin typeface="FrankRuehl" panose="020E0503060101010101" pitchFamily="34" charset="-79"/>
                <a:cs typeface="FrankRuehl" panose="020E0503060101010101" pitchFamily="34" charset="-79"/>
              </a:rPr>
              <a:t>What  is  </a:t>
            </a:r>
            <a:r>
              <a:rPr lang="en-US" sz="8800" b="1" dirty="0" smtClean="0">
                <a:latin typeface="FrankRuehl" panose="020E0503060101010101" pitchFamily="34" charset="-79"/>
                <a:cs typeface="FrankRuehl" panose="020E0503060101010101" pitchFamily="34" charset="-79"/>
              </a:rPr>
              <a:t>O</a:t>
            </a:r>
            <a:r>
              <a:rPr lang="en-US" sz="7200" b="1" dirty="0" smtClean="0">
                <a:latin typeface="FrankRuehl" panose="020E0503060101010101" pitchFamily="34" charset="-79"/>
                <a:cs typeface="FrankRuehl" panose="020E0503060101010101" pitchFamily="34" charset="-79"/>
              </a:rPr>
              <a:t>ne</a:t>
            </a:r>
            <a:r>
              <a:rPr lang="en-US" sz="8800" b="1" dirty="0" smtClean="0">
                <a:latin typeface="FrankRuehl" panose="020E0503060101010101" pitchFamily="34" charset="-79"/>
                <a:cs typeface="FrankRuehl" panose="020E0503060101010101" pitchFamily="34" charset="-79"/>
              </a:rPr>
              <a:t>D</a:t>
            </a:r>
            <a:r>
              <a:rPr lang="en-US" sz="7200" b="1" dirty="0" smtClean="0">
                <a:latin typeface="FrankRuehl" panose="020E0503060101010101" pitchFamily="34" charset="-79"/>
                <a:cs typeface="FrankRuehl" panose="020E0503060101010101" pitchFamily="34" charset="-79"/>
              </a:rPr>
              <a:t>rive?</a:t>
            </a:r>
            <a:endParaRPr lang="en-US" sz="7200" b="1" dirty="0">
              <a:latin typeface="FrankRuehl" panose="020E0503060101010101" pitchFamily="34" charset="-79"/>
              <a:cs typeface="FrankRuehl" panose="020E0503060101010101" pitchFamily="34" charset="-79"/>
            </a:endParaRPr>
          </a:p>
        </p:txBody>
      </p:sp>
      <p:sp>
        <p:nvSpPr>
          <p:cNvPr id="4" name="TextBox 3"/>
          <p:cNvSpPr txBox="1"/>
          <p:nvPr/>
        </p:nvSpPr>
        <p:spPr>
          <a:xfrm>
            <a:off x="800100" y="1583871"/>
            <a:ext cx="10499271" cy="4708981"/>
          </a:xfrm>
          <a:prstGeom prst="rect">
            <a:avLst/>
          </a:prstGeom>
          <a:noFill/>
        </p:spPr>
        <p:txBody>
          <a:bodyPr wrap="square" rtlCol="0">
            <a:spAutoFit/>
          </a:bodyPr>
          <a:lstStyle/>
          <a:p>
            <a:r>
              <a:rPr lang="en-US" sz="3000" b="1" dirty="0" smtClean="0">
                <a:effectLst>
                  <a:outerShdw blurRad="38100" dist="38100" dir="2700000" algn="tl">
                    <a:srgbClr val="000000">
                      <a:alpha val="43137"/>
                    </a:srgbClr>
                  </a:outerShdw>
                </a:effectLst>
              </a:rPr>
              <a:t>OneDrive</a:t>
            </a:r>
            <a:r>
              <a:rPr lang="en-US" sz="3000" dirty="0" smtClean="0"/>
              <a:t> is Microsoft’s version of cloud storage.  What’s “cloud storage”?  Cloud storage is simple online storage.  Instead of storing files on a computer’s hard drive, your files are kept in an online location that can be accessed anywhere, provided there is internet access.  This is especially useful when you use multiple machines because you can access your files from anywhere.  No need to keep up with a flash drive.  Students should ALWAYS save working files to a cloud storage.  </a:t>
            </a:r>
            <a:r>
              <a:rPr lang="en-US" sz="3000" b="1" dirty="0" smtClean="0">
                <a:effectLst>
                  <a:outerShdw blurRad="38100" dist="38100" dir="2700000" algn="tl">
                    <a:srgbClr val="000000">
                      <a:alpha val="43137"/>
                    </a:srgbClr>
                  </a:outerShdw>
                </a:effectLst>
              </a:rPr>
              <a:t>ALWAYS!</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92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742" y="0"/>
            <a:ext cx="9905998" cy="1905000"/>
          </a:xfrm>
        </p:spPr>
        <p:txBody>
          <a:bodyPr>
            <a:normAutofit/>
          </a:bodyPr>
          <a:lstStyle/>
          <a:p>
            <a:pPr algn="ctr"/>
            <a:r>
              <a:rPr lang="en-US" sz="9600" b="1" dirty="0" smtClean="0"/>
              <a:t>ALSO…</a:t>
            </a:r>
            <a:endParaRPr lang="en-US" sz="9600" b="1" dirty="0"/>
          </a:p>
        </p:txBody>
      </p:sp>
      <p:sp>
        <p:nvSpPr>
          <p:cNvPr id="4" name="TextBox 3"/>
          <p:cNvSpPr txBox="1"/>
          <p:nvPr/>
        </p:nvSpPr>
        <p:spPr>
          <a:xfrm>
            <a:off x="648833" y="1600201"/>
            <a:ext cx="10923815" cy="5016758"/>
          </a:xfrm>
          <a:prstGeom prst="rect">
            <a:avLst/>
          </a:prstGeom>
          <a:noFill/>
        </p:spPr>
        <p:txBody>
          <a:bodyPr wrap="square" rtlCol="0">
            <a:spAutoFit/>
          </a:bodyPr>
          <a:lstStyle/>
          <a:p>
            <a:r>
              <a:rPr lang="en-US" sz="3200" dirty="0" smtClean="0"/>
              <a:t>Another cool feature of most cloud storage services is the ability to share files and folders with others.  You can share a file as read-only or give editing permission.  You can share by inviting or by providing a link to the file.  (You can also share via social media, but we aren’t going to worry about that in this class.)  </a:t>
            </a:r>
          </a:p>
          <a:p>
            <a:endParaRPr lang="en-US" sz="3200" dirty="0"/>
          </a:p>
          <a:p>
            <a:r>
              <a:rPr lang="en-US" sz="3200" dirty="0" smtClean="0"/>
              <a:t>Sharing files will be a skill you need to have this year.  That’s what you are going to work on today in the computer lab.</a:t>
            </a:r>
            <a:endParaRPr lang="en-US" sz="3200" dirty="0"/>
          </a:p>
        </p:txBody>
      </p:sp>
    </p:spTree>
    <p:extLst>
      <p:ext uri="{BB962C8B-B14F-4D97-AF65-F5344CB8AC3E}">
        <p14:creationId xmlns:p14="http://schemas.microsoft.com/office/powerpoint/2010/main" val="47614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9600" b="1" u="sng" dirty="0" smtClean="0"/>
              <a:t>TODAY…</a:t>
            </a:r>
            <a:endParaRPr lang="en-US" sz="9600" b="1" u="sng" dirty="0"/>
          </a:p>
        </p:txBody>
      </p:sp>
      <p:sp>
        <p:nvSpPr>
          <p:cNvPr id="4" name="TextBox 3"/>
          <p:cNvSpPr txBox="1"/>
          <p:nvPr/>
        </p:nvSpPr>
        <p:spPr>
          <a:xfrm>
            <a:off x="751114" y="2318657"/>
            <a:ext cx="11070772" cy="3416320"/>
          </a:xfrm>
          <a:prstGeom prst="rect">
            <a:avLst/>
          </a:prstGeom>
          <a:noFill/>
        </p:spPr>
        <p:txBody>
          <a:bodyPr wrap="square" rtlCol="0">
            <a:spAutoFit/>
          </a:bodyPr>
          <a:lstStyle/>
          <a:p>
            <a:r>
              <a:rPr lang="en-US" sz="5400" dirty="0" smtClean="0"/>
              <a:t>You will going to the Math Lab, sitting down with partners, keeping quiet, logging in, and completing the following tasks:</a:t>
            </a:r>
            <a:endParaRPr lang="en-US" sz="5400" dirty="0"/>
          </a:p>
        </p:txBody>
      </p:sp>
    </p:spTree>
    <p:extLst>
      <p:ext uri="{BB962C8B-B14F-4D97-AF65-F5344CB8AC3E}">
        <p14:creationId xmlns:p14="http://schemas.microsoft.com/office/powerpoint/2010/main" val="33975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767443"/>
            <a:ext cx="10629900" cy="5232202"/>
          </a:xfrm>
          <a:prstGeom prst="rect">
            <a:avLst/>
          </a:prstGeom>
          <a:noFill/>
        </p:spPr>
        <p:txBody>
          <a:bodyPr wrap="square" rtlCol="0">
            <a:spAutoFit/>
          </a:bodyPr>
          <a:lstStyle/>
          <a:p>
            <a:pPr marL="342900" indent="-342900">
              <a:buAutoNum type="arabicPeriod"/>
            </a:pPr>
            <a:r>
              <a:rPr lang="en-US" sz="2000" dirty="0" smtClean="0"/>
              <a:t>Log in to your school email.  </a:t>
            </a:r>
            <a:br>
              <a:rPr lang="en-US" sz="2000" dirty="0" smtClean="0"/>
            </a:br>
            <a:r>
              <a:rPr lang="en-US" sz="2000" dirty="0" smtClean="0"/>
              <a:t>If you already have a Microsoft email account, you can use it if you prefer.</a:t>
            </a:r>
            <a:br>
              <a:rPr lang="en-US" sz="2000" dirty="0" smtClean="0"/>
            </a:br>
            <a:r>
              <a:rPr lang="en-US" sz="2000" dirty="0" smtClean="0"/>
              <a:t>If you are a new student and still don’t have a login, create a personal Microsoft account by going to live.com</a:t>
            </a:r>
          </a:p>
          <a:p>
            <a:pPr marL="342900" indent="-342900">
              <a:buAutoNum type="arabicPeriod"/>
            </a:pPr>
            <a:r>
              <a:rPr lang="en-US" sz="2000" dirty="0" smtClean="0"/>
              <a:t>Go to your OneDrive folder.</a:t>
            </a:r>
          </a:p>
          <a:p>
            <a:pPr marL="342900" indent="-342900">
              <a:buAutoNum type="arabicPeriod"/>
            </a:pPr>
            <a:r>
              <a:rPr lang="en-US" sz="2000" dirty="0" smtClean="0"/>
              <a:t>Create a new folder and name it ENG3.</a:t>
            </a:r>
          </a:p>
          <a:p>
            <a:pPr marL="342900" indent="-342900">
              <a:buAutoNum type="arabicPeriod"/>
            </a:pPr>
            <a:r>
              <a:rPr lang="en-US" sz="2000" dirty="0" smtClean="0"/>
              <a:t>Inside that folder, create another folder and name it PSA.</a:t>
            </a:r>
          </a:p>
          <a:p>
            <a:pPr marL="342900" indent="-342900">
              <a:buAutoNum type="arabicPeriod"/>
            </a:pPr>
            <a:r>
              <a:rPr lang="en-US" sz="2000" dirty="0" smtClean="0"/>
              <a:t>For the PSA folder, share it with the members in your small group from yesterday.  Be sure and give them editing permission.</a:t>
            </a:r>
          </a:p>
          <a:p>
            <a:pPr marL="342900" indent="-342900">
              <a:buAutoNum type="arabicPeriod"/>
            </a:pPr>
            <a:r>
              <a:rPr lang="en-US" sz="2000" dirty="0" smtClean="0"/>
              <a:t>In the ENG3 folder, put a random file in it and share with Mr. Tucker as a read-only file.</a:t>
            </a:r>
          </a:p>
          <a:p>
            <a:pPr marL="342900" indent="-342900">
              <a:buAutoNum type="arabicPeriod"/>
            </a:pPr>
            <a:r>
              <a:rPr lang="en-US" sz="2000" dirty="0" smtClean="0"/>
              <a:t>From our class blog, navigate to the class message board.  Register for an account there if you have not already.  Be certain to register correctly, or you will get a zero for this.  (And your registration will be denied.)</a:t>
            </a:r>
          </a:p>
          <a:p>
            <a:pPr marL="342900" indent="-342900">
              <a:buAutoNum type="arabicPeriod"/>
            </a:pPr>
            <a:endParaRPr lang="en-US" dirty="0"/>
          </a:p>
          <a:p>
            <a:r>
              <a:rPr lang="en-US" dirty="0" smtClean="0"/>
              <a:t>This may help some:  </a:t>
            </a:r>
            <a:br>
              <a:rPr lang="en-US" dirty="0" smtClean="0"/>
            </a:br>
            <a:r>
              <a:rPr lang="en-US" dirty="0" smtClean="0">
                <a:hlinkClick r:id="rId2"/>
              </a:rPr>
              <a:t>http://windows.microsoft.com/is-is/onedrive/share-file-folder</a:t>
            </a:r>
            <a:r>
              <a:rPr lang="en-US" dirty="0" smtClean="0"/>
              <a:t>  </a:t>
            </a:r>
            <a:endParaRPr lang="en-US" dirty="0"/>
          </a:p>
        </p:txBody>
      </p:sp>
    </p:spTree>
    <p:extLst>
      <p:ext uri="{BB962C8B-B14F-4D97-AF65-F5344CB8AC3E}">
        <p14:creationId xmlns:p14="http://schemas.microsoft.com/office/powerpoint/2010/main" val="633901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TC103457485[[fn=Mesh]]</Template>
  <TotalTime>27</TotalTime>
  <Words>280</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Cooper Black</vt:lpstr>
      <vt:lpstr>FrankRuehl</vt:lpstr>
      <vt:lpstr>Mesh</vt:lpstr>
      <vt:lpstr>DID  YOU  KNOW???</vt:lpstr>
      <vt:lpstr>What  is  OneDrive?</vt:lpstr>
      <vt:lpstr>ALSO…</vt:lpstr>
      <vt:lpstr>TODAY…</vt:lpstr>
      <vt:lpstr>PowerPoint Presentation</vt:lpstr>
    </vt:vector>
  </TitlesOfParts>
  <Company>BGISD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YOU  KNOW???</dc:title>
  <dc:creator>Tucker, Jeremy - BGHS - English Dept.</dc:creator>
  <cp:lastModifiedBy>Tucker, Jeremy - BGHS - English Dept.</cp:lastModifiedBy>
  <cp:revision>4</cp:revision>
  <dcterms:created xsi:type="dcterms:W3CDTF">2014-08-27T12:57:47Z</dcterms:created>
  <dcterms:modified xsi:type="dcterms:W3CDTF">2014-08-27T13:25:33Z</dcterms:modified>
</cp:coreProperties>
</file>