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84" r:id="rId3"/>
    <p:sldMasterId id="2147483696" r:id="rId4"/>
    <p:sldMasterId id="2147483708" r:id="rId5"/>
  </p:sldMasterIdLst>
  <p:sldIdLst>
    <p:sldId id="256" r:id="rId6"/>
    <p:sldId id="257" r:id="rId7"/>
    <p:sldId id="259" r:id="rId8"/>
    <p:sldId id="260"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5.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877483-AA52-4166-BF94-E7B0D7ED890C}" type="datetimeFigureOut">
              <a:rPr lang="en-US" smtClean="0"/>
              <a:t>10/24/2014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F20DB6-40FA-49C0-AA3C-1FF2D58A614E}" type="slidenum">
              <a:rPr lang="en-US" smtClean="0"/>
              <a:t>‹#›</a:t>
            </a:fld>
            <a:endParaRPr lang="en-US"/>
          </a:p>
        </p:txBody>
      </p:sp>
    </p:spTree>
    <p:extLst>
      <p:ext uri="{BB962C8B-B14F-4D97-AF65-F5344CB8AC3E}">
        <p14:creationId xmlns:p14="http://schemas.microsoft.com/office/powerpoint/2010/main" val="3568216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877483-AA52-4166-BF94-E7B0D7ED890C}" type="datetimeFigureOut">
              <a:rPr lang="en-US" smtClean="0"/>
              <a:t>10/24/2014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F20DB6-40FA-49C0-AA3C-1FF2D58A614E}" type="slidenum">
              <a:rPr lang="en-US" smtClean="0"/>
              <a:t>‹#›</a:t>
            </a:fld>
            <a:endParaRPr lang="en-US"/>
          </a:p>
        </p:txBody>
      </p:sp>
    </p:spTree>
    <p:extLst>
      <p:ext uri="{BB962C8B-B14F-4D97-AF65-F5344CB8AC3E}">
        <p14:creationId xmlns:p14="http://schemas.microsoft.com/office/powerpoint/2010/main" val="1947718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877483-AA52-4166-BF94-E7B0D7ED890C}" type="datetimeFigureOut">
              <a:rPr lang="en-US" smtClean="0"/>
              <a:t>10/24/2014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F20DB6-40FA-49C0-AA3C-1FF2D58A614E}" type="slidenum">
              <a:rPr lang="en-US" smtClean="0"/>
              <a:t>‹#›</a:t>
            </a:fld>
            <a:endParaRPr lang="en-US"/>
          </a:p>
        </p:txBody>
      </p:sp>
    </p:spTree>
    <p:extLst>
      <p:ext uri="{BB962C8B-B14F-4D97-AF65-F5344CB8AC3E}">
        <p14:creationId xmlns:p14="http://schemas.microsoft.com/office/powerpoint/2010/main" val="3365824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AC9FAAA-4CC7-443D-B274-AACCD8822369}" type="datetimeFigureOut">
              <a:rPr lang="en-US">
                <a:solidFill>
                  <a:prstClr val="black">
                    <a:tint val="75000"/>
                  </a:prstClr>
                </a:solidFill>
              </a:rPr>
              <a:pPr>
                <a:defRPr/>
              </a:pPr>
              <a:t>10/24/2014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5E79E853-B958-4D45-8F3D-EA995E683941}" type="slidenum">
              <a:rPr lang="en-US" altLang="en-US"/>
              <a:pPr/>
              <a:t>‹#›</a:t>
            </a:fld>
            <a:endParaRPr lang="en-US" altLang="en-US"/>
          </a:p>
        </p:txBody>
      </p:sp>
    </p:spTree>
    <p:extLst>
      <p:ext uri="{BB962C8B-B14F-4D97-AF65-F5344CB8AC3E}">
        <p14:creationId xmlns:p14="http://schemas.microsoft.com/office/powerpoint/2010/main" val="32632026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7EA223F-4F9B-4EAB-BAB5-44A120AF8855}" type="datetimeFigureOut">
              <a:rPr lang="en-US">
                <a:solidFill>
                  <a:prstClr val="black">
                    <a:tint val="75000"/>
                  </a:prstClr>
                </a:solidFill>
              </a:rPr>
              <a:pPr>
                <a:defRPr/>
              </a:pPr>
              <a:t>10/24/2014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34CE25CF-A0DE-4FFF-A9B6-18C48D92E2AE}" type="slidenum">
              <a:rPr lang="en-US" altLang="en-US"/>
              <a:pPr/>
              <a:t>‹#›</a:t>
            </a:fld>
            <a:endParaRPr lang="en-US" altLang="en-US"/>
          </a:p>
        </p:txBody>
      </p:sp>
    </p:spTree>
    <p:extLst>
      <p:ext uri="{BB962C8B-B14F-4D97-AF65-F5344CB8AC3E}">
        <p14:creationId xmlns:p14="http://schemas.microsoft.com/office/powerpoint/2010/main" val="26526640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E8A3908-C5CC-4D94-B4F8-139FCF785037}" type="datetimeFigureOut">
              <a:rPr lang="en-US">
                <a:solidFill>
                  <a:prstClr val="black">
                    <a:tint val="75000"/>
                  </a:prstClr>
                </a:solidFill>
              </a:rPr>
              <a:pPr>
                <a:defRPr/>
              </a:pPr>
              <a:t>10/24/2014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31A7750A-F621-4ACC-A68B-5EA6146D023B}" type="slidenum">
              <a:rPr lang="en-US" altLang="en-US"/>
              <a:pPr/>
              <a:t>‹#›</a:t>
            </a:fld>
            <a:endParaRPr lang="en-US" altLang="en-US"/>
          </a:p>
        </p:txBody>
      </p:sp>
    </p:spTree>
    <p:extLst>
      <p:ext uri="{BB962C8B-B14F-4D97-AF65-F5344CB8AC3E}">
        <p14:creationId xmlns:p14="http://schemas.microsoft.com/office/powerpoint/2010/main" val="13168527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3348DDC-9610-4885-99E1-9C4FDD405415}" type="datetimeFigureOut">
              <a:rPr lang="en-US">
                <a:solidFill>
                  <a:prstClr val="black">
                    <a:tint val="75000"/>
                  </a:prstClr>
                </a:solidFill>
              </a:rPr>
              <a:pPr>
                <a:defRPr/>
              </a:pPr>
              <a:t>10/24/2014</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2BD7281F-82CC-42FD-82A5-0B2E3AFB0BDB}" type="slidenum">
              <a:rPr lang="en-US" altLang="en-US"/>
              <a:pPr/>
              <a:t>‹#›</a:t>
            </a:fld>
            <a:endParaRPr lang="en-US" altLang="en-US"/>
          </a:p>
        </p:txBody>
      </p:sp>
    </p:spTree>
    <p:extLst>
      <p:ext uri="{BB962C8B-B14F-4D97-AF65-F5344CB8AC3E}">
        <p14:creationId xmlns:p14="http://schemas.microsoft.com/office/powerpoint/2010/main" val="11657094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10CC7C6-D454-4C84-B413-69725487AAB7}" type="datetimeFigureOut">
              <a:rPr lang="en-US">
                <a:solidFill>
                  <a:prstClr val="black">
                    <a:tint val="75000"/>
                  </a:prstClr>
                </a:solidFill>
              </a:rPr>
              <a:pPr>
                <a:defRPr/>
              </a:pPr>
              <a:t>10/24/2014</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D4E99DC3-2A77-4C82-AB21-013465046D9E}" type="slidenum">
              <a:rPr lang="en-US" altLang="en-US"/>
              <a:pPr/>
              <a:t>‹#›</a:t>
            </a:fld>
            <a:endParaRPr lang="en-US" altLang="en-US"/>
          </a:p>
        </p:txBody>
      </p:sp>
    </p:spTree>
    <p:extLst>
      <p:ext uri="{BB962C8B-B14F-4D97-AF65-F5344CB8AC3E}">
        <p14:creationId xmlns:p14="http://schemas.microsoft.com/office/powerpoint/2010/main" val="26810522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1214DCE-D779-461D-9E8D-4159A49B2514}" type="datetimeFigureOut">
              <a:rPr lang="en-US">
                <a:solidFill>
                  <a:prstClr val="black">
                    <a:tint val="75000"/>
                  </a:prstClr>
                </a:solidFill>
              </a:rPr>
              <a:pPr>
                <a:defRPr/>
              </a:pPr>
              <a:t>10/24/2014</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1BD279EE-B4D5-4768-83CA-1CDBC5A39EBA}" type="slidenum">
              <a:rPr lang="en-US" altLang="en-US"/>
              <a:pPr/>
              <a:t>‹#›</a:t>
            </a:fld>
            <a:endParaRPr lang="en-US" altLang="en-US"/>
          </a:p>
        </p:txBody>
      </p:sp>
    </p:spTree>
    <p:extLst>
      <p:ext uri="{BB962C8B-B14F-4D97-AF65-F5344CB8AC3E}">
        <p14:creationId xmlns:p14="http://schemas.microsoft.com/office/powerpoint/2010/main" val="28224944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DDD287F-ED72-49DA-9562-F0F7F0750631}" type="datetimeFigureOut">
              <a:rPr lang="en-US">
                <a:solidFill>
                  <a:prstClr val="black">
                    <a:tint val="75000"/>
                  </a:prstClr>
                </a:solidFill>
              </a:rPr>
              <a:pPr>
                <a:defRPr/>
              </a:pPr>
              <a:t>10/24/2014</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6DA8C97F-CF36-4849-8FD1-CAE50A083425}" type="slidenum">
              <a:rPr lang="en-US" altLang="en-US"/>
              <a:pPr/>
              <a:t>‹#›</a:t>
            </a:fld>
            <a:endParaRPr lang="en-US" altLang="en-US"/>
          </a:p>
        </p:txBody>
      </p:sp>
    </p:spTree>
    <p:extLst>
      <p:ext uri="{BB962C8B-B14F-4D97-AF65-F5344CB8AC3E}">
        <p14:creationId xmlns:p14="http://schemas.microsoft.com/office/powerpoint/2010/main" val="4051976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ED6762D-B10E-4DBC-965B-3E3D8503A5DA}" type="datetimeFigureOut">
              <a:rPr lang="en-US">
                <a:solidFill>
                  <a:prstClr val="black">
                    <a:tint val="75000"/>
                  </a:prstClr>
                </a:solidFill>
              </a:rPr>
              <a:pPr>
                <a:defRPr/>
              </a:pPr>
              <a:t>10/24/2014</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1EFA1650-A7EC-4141-AC1C-B2007A3D2D8D}" type="slidenum">
              <a:rPr lang="en-US" altLang="en-US"/>
              <a:pPr/>
              <a:t>‹#›</a:t>
            </a:fld>
            <a:endParaRPr lang="en-US" altLang="en-US"/>
          </a:p>
        </p:txBody>
      </p:sp>
    </p:spTree>
    <p:extLst>
      <p:ext uri="{BB962C8B-B14F-4D97-AF65-F5344CB8AC3E}">
        <p14:creationId xmlns:p14="http://schemas.microsoft.com/office/powerpoint/2010/main" val="85173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877483-AA52-4166-BF94-E7B0D7ED890C}" type="datetimeFigureOut">
              <a:rPr lang="en-US" smtClean="0"/>
              <a:t>10/24/2014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F20DB6-40FA-49C0-AA3C-1FF2D58A614E}" type="slidenum">
              <a:rPr lang="en-US" smtClean="0"/>
              <a:t>‹#›</a:t>
            </a:fld>
            <a:endParaRPr lang="en-US"/>
          </a:p>
        </p:txBody>
      </p:sp>
    </p:spTree>
    <p:extLst>
      <p:ext uri="{BB962C8B-B14F-4D97-AF65-F5344CB8AC3E}">
        <p14:creationId xmlns:p14="http://schemas.microsoft.com/office/powerpoint/2010/main" val="11260518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BB31237-733E-4263-951B-F3E04119E022}" type="datetimeFigureOut">
              <a:rPr lang="en-US">
                <a:solidFill>
                  <a:prstClr val="black">
                    <a:tint val="75000"/>
                  </a:prstClr>
                </a:solidFill>
              </a:rPr>
              <a:pPr>
                <a:defRPr/>
              </a:pPr>
              <a:t>10/24/2014</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54653053-71D6-4E4B-B628-56AC89CCEA2C}" type="slidenum">
              <a:rPr lang="en-US" altLang="en-US"/>
              <a:pPr/>
              <a:t>‹#›</a:t>
            </a:fld>
            <a:endParaRPr lang="en-US" altLang="en-US"/>
          </a:p>
        </p:txBody>
      </p:sp>
    </p:spTree>
    <p:extLst>
      <p:ext uri="{BB962C8B-B14F-4D97-AF65-F5344CB8AC3E}">
        <p14:creationId xmlns:p14="http://schemas.microsoft.com/office/powerpoint/2010/main" val="18479841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F6DBDE1-9EC8-42D7-A430-ED97DE5EEA57}" type="datetimeFigureOut">
              <a:rPr lang="en-US">
                <a:solidFill>
                  <a:prstClr val="black">
                    <a:tint val="75000"/>
                  </a:prstClr>
                </a:solidFill>
              </a:rPr>
              <a:pPr>
                <a:defRPr/>
              </a:pPr>
              <a:t>10/24/2014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28F4E943-B2B5-4C7B-A187-825EE1BFD792}" type="slidenum">
              <a:rPr lang="en-US" altLang="en-US"/>
              <a:pPr/>
              <a:t>‹#›</a:t>
            </a:fld>
            <a:endParaRPr lang="en-US" altLang="en-US"/>
          </a:p>
        </p:txBody>
      </p:sp>
    </p:spTree>
    <p:extLst>
      <p:ext uri="{BB962C8B-B14F-4D97-AF65-F5344CB8AC3E}">
        <p14:creationId xmlns:p14="http://schemas.microsoft.com/office/powerpoint/2010/main" val="30011287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DE11D25-6729-49BD-973E-B31971E3DA91}" type="datetimeFigureOut">
              <a:rPr lang="en-US">
                <a:solidFill>
                  <a:prstClr val="black">
                    <a:tint val="75000"/>
                  </a:prstClr>
                </a:solidFill>
              </a:rPr>
              <a:pPr>
                <a:defRPr/>
              </a:pPr>
              <a:t>10/24/2014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F22E6348-525A-4832-8A44-56440AA1BC3E}" type="slidenum">
              <a:rPr lang="en-US" altLang="en-US"/>
              <a:pPr/>
              <a:t>‹#›</a:t>
            </a:fld>
            <a:endParaRPr lang="en-US" altLang="en-US"/>
          </a:p>
        </p:txBody>
      </p:sp>
    </p:spTree>
    <p:extLst>
      <p:ext uri="{BB962C8B-B14F-4D97-AF65-F5344CB8AC3E}">
        <p14:creationId xmlns:p14="http://schemas.microsoft.com/office/powerpoint/2010/main" val="17529215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AC9FAAA-4CC7-443D-B274-AACCD8822369}" type="datetimeFigureOut">
              <a:rPr lang="en-US">
                <a:solidFill>
                  <a:prstClr val="black">
                    <a:tint val="75000"/>
                  </a:prstClr>
                </a:solidFill>
              </a:rPr>
              <a:pPr>
                <a:defRPr/>
              </a:pPr>
              <a:t>10/24/2014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5E79E853-B958-4D45-8F3D-EA995E683941}" type="slidenum">
              <a:rPr lang="en-US" altLang="en-US"/>
              <a:pPr/>
              <a:t>‹#›</a:t>
            </a:fld>
            <a:endParaRPr lang="en-US" altLang="en-US"/>
          </a:p>
        </p:txBody>
      </p:sp>
    </p:spTree>
    <p:extLst>
      <p:ext uri="{BB962C8B-B14F-4D97-AF65-F5344CB8AC3E}">
        <p14:creationId xmlns:p14="http://schemas.microsoft.com/office/powerpoint/2010/main" val="29035357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7EA223F-4F9B-4EAB-BAB5-44A120AF8855}" type="datetimeFigureOut">
              <a:rPr lang="en-US">
                <a:solidFill>
                  <a:prstClr val="black">
                    <a:tint val="75000"/>
                  </a:prstClr>
                </a:solidFill>
              </a:rPr>
              <a:pPr>
                <a:defRPr/>
              </a:pPr>
              <a:t>10/24/2014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34CE25CF-A0DE-4FFF-A9B6-18C48D92E2AE}" type="slidenum">
              <a:rPr lang="en-US" altLang="en-US"/>
              <a:pPr/>
              <a:t>‹#›</a:t>
            </a:fld>
            <a:endParaRPr lang="en-US" altLang="en-US"/>
          </a:p>
        </p:txBody>
      </p:sp>
    </p:spTree>
    <p:extLst>
      <p:ext uri="{BB962C8B-B14F-4D97-AF65-F5344CB8AC3E}">
        <p14:creationId xmlns:p14="http://schemas.microsoft.com/office/powerpoint/2010/main" val="117260359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E8A3908-C5CC-4D94-B4F8-139FCF785037}" type="datetimeFigureOut">
              <a:rPr lang="en-US">
                <a:solidFill>
                  <a:prstClr val="black">
                    <a:tint val="75000"/>
                  </a:prstClr>
                </a:solidFill>
              </a:rPr>
              <a:pPr>
                <a:defRPr/>
              </a:pPr>
              <a:t>10/24/2014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31A7750A-F621-4ACC-A68B-5EA6146D023B}" type="slidenum">
              <a:rPr lang="en-US" altLang="en-US"/>
              <a:pPr/>
              <a:t>‹#›</a:t>
            </a:fld>
            <a:endParaRPr lang="en-US" altLang="en-US"/>
          </a:p>
        </p:txBody>
      </p:sp>
    </p:spTree>
    <p:extLst>
      <p:ext uri="{BB962C8B-B14F-4D97-AF65-F5344CB8AC3E}">
        <p14:creationId xmlns:p14="http://schemas.microsoft.com/office/powerpoint/2010/main" val="42622578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3348DDC-9610-4885-99E1-9C4FDD405415}" type="datetimeFigureOut">
              <a:rPr lang="en-US">
                <a:solidFill>
                  <a:prstClr val="black">
                    <a:tint val="75000"/>
                  </a:prstClr>
                </a:solidFill>
              </a:rPr>
              <a:pPr>
                <a:defRPr/>
              </a:pPr>
              <a:t>10/24/2014</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2BD7281F-82CC-42FD-82A5-0B2E3AFB0BDB}" type="slidenum">
              <a:rPr lang="en-US" altLang="en-US"/>
              <a:pPr/>
              <a:t>‹#›</a:t>
            </a:fld>
            <a:endParaRPr lang="en-US" altLang="en-US"/>
          </a:p>
        </p:txBody>
      </p:sp>
    </p:spTree>
    <p:extLst>
      <p:ext uri="{BB962C8B-B14F-4D97-AF65-F5344CB8AC3E}">
        <p14:creationId xmlns:p14="http://schemas.microsoft.com/office/powerpoint/2010/main" val="13358420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10CC7C6-D454-4C84-B413-69725487AAB7}" type="datetimeFigureOut">
              <a:rPr lang="en-US">
                <a:solidFill>
                  <a:prstClr val="black">
                    <a:tint val="75000"/>
                  </a:prstClr>
                </a:solidFill>
              </a:rPr>
              <a:pPr>
                <a:defRPr/>
              </a:pPr>
              <a:t>10/24/2014</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D4E99DC3-2A77-4C82-AB21-013465046D9E}" type="slidenum">
              <a:rPr lang="en-US" altLang="en-US"/>
              <a:pPr/>
              <a:t>‹#›</a:t>
            </a:fld>
            <a:endParaRPr lang="en-US" altLang="en-US"/>
          </a:p>
        </p:txBody>
      </p:sp>
    </p:spTree>
    <p:extLst>
      <p:ext uri="{BB962C8B-B14F-4D97-AF65-F5344CB8AC3E}">
        <p14:creationId xmlns:p14="http://schemas.microsoft.com/office/powerpoint/2010/main" val="35188104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1214DCE-D779-461D-9E8D-4159A49B2514}" type="datetimeFigureOut">
              <a:rPr lang="en-US">
                <a:solidFill>
                  <a:prstClr val="black">
                    <a:tint val="75000"/>
                  </a:prstClr>
                </a:solidFill>
              </a:rPr>
              <a:pPr>
                <a:defRPr/>
              </a:pPr>
              <a:t>10/24/2014</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1BD279EE-B4D5-4768-83CA-1CDBC5A39EBA}" type="slidenum">
              <a:rPr lang="en-US" altLang="en-US"/>
              <a:pPr/>
              <a:t>‹#›</a:t>
            </a:fld>
            <a:endParaRPr lang="en-US" altLang="en-US"/>
          </a:p>
        </p:txBody>
      </p:sp>
    </p:spTree>
    <p:extLst>
      <p:ext uri="{BB962C8B-B14F-4D97-AF65-F5344CB8AC3E}">
        <p14:creationId xmlns:p14="http://schemas.microsoft.com/office/powerpoint/2010/main" val="400763430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DDD287F-ED72-49DA-9562-F0F7F0750631}" type="datetimeFigureOut">
              <a:rPr lang="en-US">
                <a:solidFill>
                  <a:prstClr val="black">
                    <a:tint val="75000"/>
                  </a:prstClr>
                </a:solidFill>
              </a:rPr>
              <a:pPr>
                <a:defRPr/>
              </a:pPr>
              <a:t>10/24/2014</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6DA8C97F-CF36-4849-8FD1-CAE50A083425}" type="slidenum">
              <a:rPr lang="en-US" altLang="en-US"/>
              <a:pPr/>
              <a:t>‹#›</a:t>
            </a:fld>
            <a:endParaRPr lang="en-US" altLang="en-US"/>
          </a:p>
        </p:txBody>
      </p:sp>
    </p:spTree>
    <p:extLst>
      <p:ext uri="{BB962C8B-B14F-4D97-AF65-F5344CB8AC3E}">
        <p14:creationId xmlns:p14="http://schemas.microsoft.com/office/powerpoint/2010/main" val="1977388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877483-AA52-4166-BF94-E7B0D7ED890C}" type="datetimeFigureOut">
              <a:rPr lang="en-US" smtClean="0"/>
              <a:t>10/24/2014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F20DB6-40FA-49C0-AA3C-1FF2D58A614E}" type="slidenum">
              <a:rPr lang="en-US" smtClean="0"/>
              <a:t>‹#›</a:t>
            </a:fld>
            <a:endParaRPr lang="en-US"/>
          </a:p>
        </p:txBody>
      </p:sp>
    </p:spTree>
    <p:extLst>
      <p:ext uri="{BB962C8B-B14F-4D97-AF65-F5344CB8AC3E}">
        <p14:creationId xmlns:p14="http://schemas.microsoft.com/office/powerpoint/2010/main" val="36253510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ED6762D-B10E-4DBC-965B-3E3D8503A5DA}" type="datetimeFigureOut">
              <a:rPr lang="en-US">
                <a:solidFill>
                  <a:prstClr val="black">
                    <a:tint val="75000"/>
                  </a:prstClr>
                </a:solidFill>
              </a:rPr>
              <a:pPr>
                <a:defRPr/>
              </a:pPr>
              <a:t>10/24/2014</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1EFA1650-A7EC-4141-AC1C-B2007A3D2D8D}" type="slidenum">
              <a:rPr lang="en-US" altLang="en-US"/>
              <a:pPr/>
              <a:t>‹#›</a:t>
            </a:fld>
            <a:endParaRPr lang="en-US" altLang="en-US"/>
          </a:p>
        </p:txBody>
      </p:sp>
    </p:spTree>
    <p:extLst>
      <p:ext uri="{BB962C8B-B14F-4D97-AF65-F5344CB8AC3E}">
        <p14:creationId xmlns:p14="http://schemas.microsoft.com/office/powerpoint/2010/main" val="194063169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BB31237-733E-4263-951B-F3E04119E022}" type="datetimeFigureOut">
              <a:rPr lang="en-US">
                <a:solidFill>
                  <a:prstClr val="black">
                    <a:tint val="75000"/>
                  </a:prstClr>
                </a:solidFill>
              </a:rPr>
              <a:pPr>
                <a:defRPr/>
              </a:pPr>
              <a:t>10/24/2014</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54653053-71D6-4E4B-B628-56AC89CCEA2C}" type="slidenum">
              <a:rPr lang="en-US" altLang="en-US"/>
              <a:pPr/>
              <a:t>‹#›</a:t>
            </a:fld>
            <a:endParaRPr lang="en-US" altLang="en-US"/>
          </a:p>
        </p:txBody>
      </p:sp>
    </p:spTree>
    <p:extLst>
      <p:ext uri="{BB962C8B-B14F-4D97-AF65-F5344CB8AC3E}">
        <p14:creationId xmlns:p14="http://schemas.microsoft.com/office/powerpoint/2010/main" val="96875735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F6DBDE1-9EC8-42D7-A430-ED97DE5EEA57}" type="datetimeFigureOut">
              <a:rPr lang="en-US">
                <a:solidFill>
                  <a:prstClr val="black">
                    <a:tint val="75000"/>
                  </a:prstClr>
                </a:solidFill>
              </a:rPr>
              <a:pPr>
                <a:defRPr/>
              </a:pPr>
              <a:t>10/24/2014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28F4E943-B2B5-4C7B-A187-825EE1BFD792}" type="slidenum">
              <a:rPr lang="en-US" altLang="en-US"/>
              <a:pPr/>
              <a:t>‹#›</a:t>
            </a:fld>
            <a:endParaRPr lang="en-US" altLang="en-US"/>
          </a:p>
        </p:txBody>
      </p:sp>
    </p:spTree>
    <p:extLst>
      <p:ext uri="{BB962C8B-B14F-4D97-AF65-F5344CB8AC3E}">
        <p14:creationId xmlns:p14="http://schemas.microsoft.com/office/powerpoint/2010/main" val="24724648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DE11D25-6729-49BD-973E-B31971E3DA91}" type="datetimeFigureOut">
              <a:rPr lang="en-US">
                <a:solidFill>
                  <a:prstClr val="black">
                    <a:tint val="75000"/>
                  </a:prstClr>
                </a:solidFill>
              </a:rPr>
              <a:pPr>
                <a:defRPr/>
              </a:pPr>
              <a:t>10/24/2014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F22E6348-525A-4832-8A44-56440AA1BC3E}" type="slidenum">
              <a:rPr lang="en-US" altLang="en-US"/>
              <a:pPr/>
              <a:t>‹#›</a:t>
            </a:fld>
            <a:endParaRPr lang="en-US" altLang="en-US"/>
          </a:p>
        </p:txBody>
      </p:sp>
    </p:spTree>
    <p:extLst>
      <p:ext uri="{BB962C8B-B14F-4D97-AF65-F5344CB8AC3E}">
        <p14:creationId xmlns:p14="http://schemas.microsoft.com/office/powerpoint/2010/main" val="201069371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AC9FAAA-4CC7-443D-B274-AACCD8822369}" type="datetimeFigureOut">
              <a:rPr lang="en-US">
                <a:solidFill>
                  <a:prstClr val="black">
                    <a:tint val="75000"/>
                  </a:prstClr>
                </a:solidFill>
              </a:rPr>
              <a:pPr>
                <a:defRPr/>
              </a:pPr>
              <a:t>10/24/2014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5E79E853-B958-4D45-8F3D-EA995E683941}" type="slidenum">
              <a:rPr lang="en-US" altLang="en-US"/>
              <a:pPr/>
              <a:t>‹#›</a:t>
            </a:fld>
            <a:endParaRPr lang="en-US" altLang="en-US"/>
          </a:p>
        </p:txBody>
      </p:sp>
    </p:spTree>
    <p:extLst>
      <p:ext uri="{BB962C8B-B14F-4D97-AF65-F5344CB8AC3E}">
        <p14:creationId xmlns:p14="http://schemas.microsoft.com/office/powerpoint/2010/main" val="2710550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7EA223F-4F9B-4EAB-BAB5-44A120AF8855}" type="datetimeFigureOut">
              <a:rPr lang="en-US">
                <a:solidFill>
                  <a:prstClr val="black">
                    <a:tint val="75000"/>
                  </a:prstClr>
                </a:solidFill>
              </a:rPr>
              <a:pPr>
                <a:defRPr/>
              </a:pPr>
              <a:t>10/24/2014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34CE25CF-A0DE-4FFF-A9B6-18C48D92E2AE}" type="slidenum">
              <a:rPr lang="en-US" altLang="en-US"/>
              <a:pPr/>
              <a:t>‹#›</a:t>
            </a:fld>
            <a:endParaRPr lang="en-US" altLang="en-US"/>
          </a:p>
        </p:txBody>
      </p:sp>
    </p:spTree>
    <p:extLst>
      <p:ext uri="{BB962C8B-B14F-4D97-AF65-F5344CB8AC3E}">
        <p14:creationId xmlns:p14="http://schemas.microsoft.com/office/powerpoint/2010/main" val="10816912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E8A3908-C5CC-4D94-B4F8-139FCF785037}" type="datetimeFigureOut">
              <a:rPr lang="en-US">
                <a:solidFill>
                  <a:prstClr val="black">
                    <a:tint val="75000"/>
                  </a:prstClr>
                </a:solidFill>
              </a:rPr>
              <a:pPr>
                <a:defRPr/>
              </a:pPr>
              <a:t>10/24/2014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31A7750A-F621-4ACC-A68B-5EA6146D023B}" type="slidenum">
              <a:rPr lang="en-US" altLang="en-US"/>
              <a:pPr/>
              <a:t>‹#›</a:t>
            </a:fld>
            <a:endParaRPr lang="en-US" altLang="en-US"/>
          </a:p>
        </p:txBody>
      </p:sp>
    </p:spTree>
    <p:extLst>
      <p:ext uri="{BB962C8B-B14F-4D97-AF65-F5344CB8AC3E}">
        <p14:creationId xmlns:p14="http://schemas.microsoft.com/office/powerpoint/2010/main" val="199367214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3348DDC-9610-4885-99E1-9C4FDD405415}" type="datetimeFigureOut">
              <a:rPr lang="en-US">
                <a:solidFill>
                  <a:prstClr val="black">
                    <a:tint val="75000"/>
                  </a:prstClr>
                </a:solidFill>
              </a:rPr>
              <a:pPr>
                <a:defRPr/>
              </a:pPr>
              <a:t>10/24/2014</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2BD7281F-82CC-42FD-82A5-0B2E3AFB0BDB}" type="slidenum">
              <a:rPr lang="en-US" altLang="en-US"/>
              <a:pPr/>
              <a:t>‹#›</a:t>
            </a:fld>
            <a:endParaRPr lang="en-US" altLang="en-US"/>
          </a:p>
        </p:txBody>
      </p:sp>
    </p:spTree>
    <p:extLst>
      <p:ext uri="{BB962C8B-B14F-4D97-AF65-F5344CB8AC3E}">
        <p14:creationId xmlns:p14="http://schemas.microsoft.com/office/powerpoint/2010/main" val="237038193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10CC7C6-D454-4C84-B413-69725487AAB7}" type="datetimeFigureOut">
              <a:rPr lang="en-US">
                <a:solidFill>
                  <a:prstClr val="black">
                    <a:tint val="75000"/>
                  </a:prstClr>
                </a:solidFill>
              </a:rPr>
              <a:pPr>
                <a:defRPr/>
              </a:pPr>
              <a:t>10/24/2014</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D4E99DC3-2A77-4C82-AB21-013465046D9E}" type="slidenum">
              <a:rPr lang="en-US" altLang="en-US"/>
              <a:pPr/>
              <a:t>‹#›</a:t>
            </a:fld>
            <a:endParaRPr lang="en-US" altLang="en-US"/>
          </a:p>
        </p:txBody>
      </p:sp>
    </p:spTree>
    <p:extLst>
      <p:ext uri="{BB962C8B-B14F-4D97-AF65-F5344CB8AC3E}">
        <p14:creationId xmlns:p14="http://schemas.microsoft.com/office/powerpoint/2010/main" val="234228581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1214DCE-D779-461D-9E8D-4159A49B2514}" type="datetimeFigureOut">
              <a:rPr lang="en-US">
                <a:solidFill>
                  <a:prstClr val="black">
                    <a:tint val="75000"/>
                  </a:prstClr>
                </a:solidFill>
              </a:rPr>
              <a:pPr>
                <a:defRPr/>
              </a:pPr>
              <a:t>10/24/2014</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1BD279EE-B4D5-4768-83CA-1CDBC5A39EBA}" type="slidenum">
              <a:rPr lang="en-US" altLang="en-US"/>
              <a:pPr/>
              <a:t>‹#›</a:t>
            </a:fld>
            <a:endParaRPr lang="en-US" altLang="en-US"/>
          </a:p>
        </p:txBody>
      </p:sp>
    </p:spTree>
    <p:extLst>
      <p:ext uri="{BB962C8B-B14F-4D97-AF65-F5344CB8AC3E}">
        <p14:creationId xmlns:p14="http://schemas.microsoft.com/office/powerpoint/2010/main" val="3258077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877483-AA52-4166-BF94-E7B0D7ED890C}" type="datetimeFigureOut">
              <a:rPr lang="en-US" smtClean="0"/>
              <a:t>10/24/2014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F20DB6-40FA-49C0-AA3C-1FF2D58A614E}" type="slidenum">
              <a:rPr lang="en-US" smtClean="0"/>
              <a:t>‹#›</a:t>
            </a:fld>
            <a:endParaRPr lang="en-US"/>
          </a:p>
        </p:txBody>
      </p:sp>
    </p:spTree>
    <p:extLst>
      <p:ext uri="{BB962C8B-B14F-4D97-AF65-F5344CB8AC3E}">
        <p14:creationId xmlns:p14="http://schemas.microsoft.com/office/powerpoint/2010/main" val="371761395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DDD287F-ED72-49DA-9562-F0F7F0750631}" type="datetimeFigureOut">
              <a:rPr lang="en-US">
                <a:solidFill>
                  <a:prstClr val="black">
                    <a:tint val="75000"/>
                  </a:prstClr>
                </a:solidFill>
              </a:rPr>
              <a:pPr>
                <a:defRPr/>
              </a:pPr>
              <a:t>10/24/2014</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6DA8C97F-CF36-4849-8FD1-CAE50A083425}" type="slidenum">
              <a:rPr lang="en-US" altLang="en-US"/>
              <a:pPr/>
              <a:t>‹#›</a:t>
            </a:fld>
            <a:endParaRPr lang="en-US" altLang="en-US"/>
          </a:p>
        </p:txBody>
      </p:sp>
    </p:spTree>
    <p:extLst>
      <p:ext uri="{BB962C8B-B14F-4D97-AF65-F5344CB8AC3E}">
        <p14:creationId xmlns:p14="http://schemas.microsoft.com/office/powerpoint/2010/main" val="189871682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ED6762D-B10E-4DBC-965B-3E3D8503A5DA}" type="datetimeFigureOut">
              <a:rPr lang="en-US">
                <a:solidFill>
                  <a:prstClr val="black">
                    <a:tint val="75000"/>
                  </a:prstClr>
                </a:solidFill>
              </a:rPr>
              <a:pPr>
                <a:defRPr/>
              </a:pPr>
              <a:t>10/24/2014</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1EFA1650-A7EC-4141-AC1C-B2007A3D2D8D}" type="slidenum">
              <a:rPr lang="en-US" altLang="en-US"/>
              <a:pPr/>
              <a:t>‹#›</a:t>
            </a:fld>
            <a:endParaRPr lang="en-US" altLang="en-US"/>
          </a:p>
        </p:txBody>
      </p:sp>
    </p:spTree>
    <p:extLst>
      <p:ext uri="{BB962C8B-B14F-4D97-AF65-F5344CB8AC3E}">
        <p14:creationId xmlns:p14="http://schemas.microsoft.com/office/powerpoint/2010/main" val="339410916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BB31237-733E-4263-951B-F3E04119E022}" type="datetimeFigureOut">
              <a:rPr lang="en-US">
                <a:solidFill>
                  <a:prstClr val="black">
                    <a:tint val="75000"/>
                  </a:prstClr>
                </a:solidFill>
              </a:rPr>
              <a:pPr>
                <a:defRPr/>
              </a:pPr>
              <a:t>10/24/2014</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54653053-71D6-4E4B-B628-56AC89CCEA2C}" type="slidenum">
              <a:rPr lang="en-US" altLang="en-US"/>
              <a:pPr/>
              <a:t>‹#›</a:t>
            </a:fld>
            <a:endParaRPr lang="en-US" altLang="en-US"/>
          </a:p>
        </p:txBody>
      </p:sp>
    </p:spTree>
    <p:extLst>
      <p:ext uri="{BB962C8B-B14F-4D97-AF65-F5344CB8AC3E}">
        <p14:creationId xmlns:p14="http://schemas.microsoft.com/office/powerpoint/2010/main" val="145601083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F6DBDE1-9EC8-42D7-A430-ED97DE5EEA57}" type="datetimeFigureOut">
              <a:rPr lang="en-US">
                <a:solidFill>
                  <a:prstClr val="black">
                    <a:tint val="75000"/>
                  </a:prstClr>
                </a:solidFill>
              </a:rPr>
              <a:pPr>
                <a:defRPr/>
              </a:pPr>
              <a:t>10/24/2014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28F4E943-B2B5-4C7B-A187-825EE1BFD792}" type="slidenum">
              <a:rPr lang="en-US" altLang="en-US"/>
              <a:pPr/>
              <a:t>‹#›</a:t>
            </a:fld>
            <a:endParaRPr lang="en-US" altLang="en-US"/>
          </a:p>
        </p:txBody>
      </p:sp>
    </p:spTree>
    <p:extLst>
      <p:ext uri="{BB962C8B-B14F-4D97-AF65-F5344CB8AC3E}">
        <p14:creationId xmlns:p14="http://schemas.microsoft.com/office/powerpoint/2010/main" val="361190236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DE11D25-6729-49BD-973E-B31971E3DA91}" type="datetimeFigureOut">
              <a:rPr lang="en-US">
                <a:solidFill>
                  <a:prstClr val="black">
                    <a:tint val="75000"/>
                  </a:prstClr>
                </a:solidFill>
              </a:rPr>
              <a:pPr>
                <a:defRPr/>
              </a:pPr>
              <a:t>10/24/2014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F22E6348-525A-4832-8A44-56440AA1BC3E}" type="slidenum">
              <a:rPr lang="en-US" altLang="en-US"/>
              <a:pPr/>
              <a:t>‹#›</a:t>
            </a:fld>
            <a:endParaRPr lang="en-US" altLang="en-US"/>
          </a:p>
        </p:txBody>
      </p:sp>
    </p:spTree>
    <p:extLst>
      <p:ext uri="{BB962C8B-B14F-4D97-AF65-F5344CB8AC3E}">
        <p14:creationId xmlns:p14="http://schemas.microsoft.com/office/powerpoint/2010/main" val="152175255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AC9FAAA-4CC7-443D-B274-AACCD8822369}" type="datetimeFigureOut">
              <a:rPr lang="en-US">
                <a:solidFill>
                  <a:prstClr val="black">
                    <a:tint val="75000"/>
                  </a:prstClr>
                </a:solidFill>
              </a:rPr>
              <a:pPr>
                <a:defRPr/>
              </a:pPr>
              <a:t>10/24/2014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5E79E853-B958-4D45-8F3D-EA995E683941}" type="slidenum">
              <a:rPr lang="en-US" altLang="en-US"/>
              <a:pPr/>
              <a:t>‹#›</a:t>
            </a:fld>
            <a:endParaRPr lang="en-US" altLang="en-US"/>
          </a:p>
        </p:txBody>
      </p:sp>
    </p:spTree>
    <p:extLst>
      <p:ext uri="{BB962C8B-B14F-4D97-AF65-F5344CB8AC3E}">
        <p14:creationId xmlns:p14="http://schemas.microsoft.com/office/powerpoint/2010/main" val="22454108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7EA223F-4F9B-4EAB-BAB5-44A120AF8855}" type="datetimeFigureOut">
              <a:rPr lang="en-US">
                <a:solidFill>
                  <a:prstClr val="black">
                    <a:tint val="75000"/>
                  </a:prstClr>
                </a:solidFill>
              </a:rPr>
              <a:pPr>
                <a:defRPr/>
              </a:pPr>
              <a:t>10/24/2014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34CE25CF-A0DE-4FFF-A9B6-18C48D92E2AE}" type="slidenum">
              <a:rPr lang="en-US" altLang="en-US"/>
              <a:pPr/>
              <a:t>‹#›</a:t>
            </a:fld>
            <a:endParaRPr lang="en-US" altLang="en-US"/>
          </a:p>
        </p:txBody>
      </p:sp>
    </p:spTree>
    <p:extLst>
      <p:ext uri="{BB962C8B-B14F-4D97-AF65-F5344CB8AC3E}">
        <p14:creationId xmlns:p14="http://schemas.microsoft.com/office/powerpoint/2010/main" val="46008045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E8A3908-C5CC-4D94-B4F8-139FCF785037}" type="datetimeFigureOut">
              <a:rPr lang="en-US">
                <a:solidFill>
                  <a:prstClr val="black">
                    <a:tint val="75000"/>
                  </a:prstClr>
                </a:solidFill>
              </a:rPr>
              <a:pPr>
                <a:defRPr/>
              </a:pPr>
              <a:t>10/24/2014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31A7750A-F621-4ACC-A68B-5EA6146D023B}" type="slidenum">
              <a:rPr lang="en-US" altLang="en-US"/>
              <a:pPr/>
              <a:t>‹#›</a:t>
            </a:fld>
            <a:endParaRPr lang="en-US" altLang="en-US"/>
          </a:p>
        </p:txBody>
      </p:sp>
    </p:spTree>
    <p:extLst>
      <p:ext uri="{BB962C8B-B14F-4D97-AF65-F5344CB8AC3E}">
        <p14:creationId xmlns:p14="http://schemas.microsoft.com/office/powerpoint/2010/main" val="357319861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3348DDC-9610-4885-99E1-9C4FDD405415}" type="datetimeFigureOut">
              <a:rPr lang="en-US">
                <a:solidFill>
                  <a:prstClr val="black">
                    <a:tint val="75000"/>
                  </a:prstClr>
                </a:solidFill>
              </a:rPr>
              <a:pPr>
                <a:defRPr/>
              </a:pPr>
              <a:t>10/24/2014</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2BD7281F-82CC-42FD-82A5-0B2E3AFB0BDB}" type="slidenum">
              <a:rPr lang="en-US" altLang="en-US"/>
              <a:pPr/>
              <a:t>‹#›</a:t>
            </a:fld>
            <a:endParaRPr lang="en-US" altLang="en-US"/>
          </a:p>
        </p:txBody>
      </p:sp>
    </p:spTree>
    <p:extLst>
      <p:ext uri="{BB962C8B-B14F-4D97-AF65-F5344CB8AC3E}">
        <p14:creationId xmlns:p14="http://schemas.microsoft.com/office/powerpoint/2010/main" val="300747962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10CC7C6-D454-4C84-B413-69725487AAB7}" type="datetimeFigureOut">
              <a:rPr lang="en-US">
                <a:solidFill>
                  <a:prstClr val="black">
                    <a:tint val="75000"/>
                  </a:prstClr>
                </a:solidFill>
              </a:rPr>
              <a:pPr>
                <a:defRPr/>
              </a:pPr>
              <a:t>10/24/2014</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D4E99DC3-2A77-4C82-AB21-013465046D9E}" type="slidenum">
              <a:rPr lang="en-US" altLang="en-US"/>
              <a:pPr/>
              <a:t>‹#›</a:t>
            </a:fld>
            <a:endParaRPr lang="en-US" altLang="en-US"/>
          </a:p>
        </p:txBody>
      </p:sp>
    </p:spTree>
    <p:extLst>
      <p:ext uri="{BB962C8B-B14F-4D97-AF65-F5344CB8AC3E}">
        <p14:creationId xmlns:p14="http://schemas.microsoft.com/office/powerpoint/2010/main" val="663156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877483-AA52-4166-BF94-E7B0D7ED890C}" type="datetimeFigureOut">
              <a:rPr lang="en-US" smtClean="0"/>
              <a:t>10/24/2014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F20DB6-40FA-49C0-AA3C-1FF2D58A614E}" type="slidenum">
              <a:rPr lang="en-US" smtClean="0"/>
              <a:t>‹#›</a:t>
            </a:fld>
            <a:endParaRPr lang="en-US"/>
          </a:p>
        </p:txBody>
      </p:sp>
    </p:spTree>
    <p:extLst>
      <p:ext uri="{BB962C8B-B14F-4D97-AF65-F5344CB8AC3E}">
        <p14:creationId xmlns:p14="http://schemas.microsoft.com/office/powerpoint/2010/main" val="92544313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1214DCE-D779-461D-9E8D-4159A49B2514}" type="datetimeFigureOut">
              <a:rPr lang="en-US">
                <a:solidFill>
                  <a:prstClr val="black">
                    <a:tint val="75000"/>
                  </a:prstClr>
                </a:solidFill>
              </a:rPr>
              <a:pPr>
                <a:defRPr/>
              </a:pPr>
              <a:t>10/24/2014</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1BD279EE-B4D5-4768-83CA-1CDBC5A39EBA}" type="slidenum">
              <a:rPr lang="en-US" altLang="en-US"/>
              <a:pPr/>
              <a:t>‹#›</a:t>
            </a:fld>
            <a:endParaRPr lang="en-US" altLang="en-US"/>
          </a:p>
        </p:txBody>
      </p:sp>
    </p:spTree>
    <p:extLst>
      <p:ext uri="{BB962C8B-B14F-4D97-AF65-F5344CB8AC3E}">
        <p14:creationId xmlns:p14="http://schemas.microsoft.com/office/powerpoint/2010/main" val="3291701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DDD287F-ED72-49DA-9562-F0F7F0750631}" type="datetimeFigureOut">
              <a:rPr lang="en-US">
                <a:solidFill>
                  <a:prstClr val="black">
                    <a:tint val="75000"/>
                  </a:prstClr>
                </a:solidFill>
              </a:rPr>
              <a:pPr>
                <a:defRPr/>
              </a:pPr>
              <a:t>10/24/2014</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6DA8C97F-CF36-4849-8FD1-CAE50A083425}" type="slidenum">
              <a:rPr lang="en-US" altLang="en-US"/>
              <a:pPr/>
              <a:t>‹#›</a:t>
            </a:fld>
            <a:endParaRPr lang="en-US" altLang="en-US"/>
          </a:p>
        </p:txBody>
      </p:sp>
    </p:spTree>
    <p:extLst>
      <p:ext uri="{BB962C8B-B14F-4D97-AF65-F5344CB8AC3E}">
        <p14:creationId xmlns:p14="http://schemas.microsoft.com/office/powerpoint/2010/main" val="64652290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ED6762D-B10E-4DBC-965B-3E3D8503A5DA}" type="datetimeFigureOut">
              <a:rPr lang="en-US">
                <a:solidFill>
                  <a:prstClr val="black">
                    <a:tint val="75000"/>
                  </a:prstClr>
                </a:solidFill>
              </a:rPr>
              <a:pPr>
                <a:defRPr/>
              </a:pPr>
              <a:t>10/24/2014</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1EFA1650-A7EC-4141-AC1C-B2007A3D2D8D}" type="slidenum">
              <a:rPr lang="en-US" altLang="en-US"/>
              <a:pPr/>
              <a:t>‹#›</a:t>
            </a:fld>
            <a:endParaRPr lang="en-US" altLang="en-US"/>
          </a:p>
        </p:txBody>
      </p:sp>
    </p:spTree>
    <p:extLst>
      <p:ext uri="{BB962C8B-B14F-4D97-AF65-F5344CB8AC3E}">
        <p14:creationId xmlns:p14="http://schemas.microsoft.com/office/powerpoint/2010/main" val="256687625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BB31237-733E-4263-951B-F3E04119E022}" type="datetimeFigureOut">
              <a:rPr lang="en-US">
                <a:solidFill>
                  <a:prstClr val="black">
                    <a:tint val="75000"/>
                  </a:prstClr>
                </a:solidFill>
              </a:rPr>
              <a:pPr>
                <a:defRPr/>
              </a:pPr>
              <a:t>10/24/2014</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54653053-71D6-4E4B-B628-56AC89CCEA2C}" type="slidenum">
              <a:rPr lang="en-US" altLang="en-US"/>
              <a:pPr/>
              <a:t>‹#›</a:t>
            </a:fld>
            <a:endParaRPr lang="en-US" altLang="en-US"/>
          </a:p>
        </p:txBody>
      </p:sp>
    </p:spTree>
    <p:extLst>
      <p:ext uri="{BB962C8B-B14F-4D97-AF65-F5344CB8AC3E}">
        <p14:creationId xmlns:p14="http://schemas.microsoft.com/office/powerpoint/2010/main" val="60870008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F6DBDE1-9EC8-42D7-A430-ED97DE5EEA57}" type="datetimeFigureOut">
              <a:rPr lang="en-US">
                <a:solidFill>
                  <a:prstClr val="black">
                    <a:tint val="75000"/>
                  </a:prstClr>
                </a:solidFill>
              </a:rPr>
              <a:pPr>
                <a:defRPr/>
              </a:pPr>
              <a:t>10/24/2014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28F4E943-B2B5-4C7B-A187-825EE1BFD792}" type="slidenum">
              <a:rPr lang="en-US" altLang="en-US"/>
              <a:pPr/>
              <a:t>‹#›</a:t>
            </a:fld>
            <a:endParaRPr lang="en-US" altLang="en-US"/>
          </a:p>
        </p:txBody>
      </p:sp>
    </p:spTree>
    <p:extLst>
      <p:ext uri="{BB962C8B-B14F-4D97-AF65-F5344CB8AC3E}">
        <p14:creationId xmlns:p14="http://schemas.microsoft.com/office/powerpoint/2010/main" val="114876699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DE11D25-6729-49BD-973E-B31971E3DA91}" type="datetimeFigureOut">
              <a:rPr lang="en-US">
                <a:solidFill>
                  <a:prstClr val="black">
                    <a:tint val="75000"/>
                  </a:prstClr>
                </a:solidFill>
              </a:rPr>
              <a:pPr>
                <a:defRPr/>
              </a:pPr>
              <a:t>10/24/2014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F22E6348-525A-4832-8A44-56440AA1BC3E}" type="slidenum">
              <a:rPr lang="en-US" altLang="en-US"/>
              <a:pPr/>
              <a:t>‹#›</a:t>
            </a:fld>
            <a:endParaRPr lang="en-US" altLang="en-US"/>
          </a:p>
        </p:txBody>
      </p:sp>
    </p:spTree>
    <p:extLst>
      <p:ext uri="{BB962C8B-B14F-4D97-AF65-F5344CB8AC3E}">
        <p14:creationId xmlns:p14="http://schemas.microsoft.com/office/powerpoint/2010/main" val="3862700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877483-AA52-4166-BF94-E7B0D7ED890C}" type="datetimeFigureOut">
              <a:rPr lang="en-US" smtClean="0"/>
              <a:t>10/24/2014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F20DB6-40FA-49C0-AA3C-1FF2D58A614E}" type="slidenum">
              <a:rPr lang="en-US" smtClean="0"/>
              <a:t>‹#›</a:t>
            </a:fld>
            <a:endParaRPr lang="en-US"/>
          </a:p>
        </p:txBody>
      </p:sp>
    </p:spTree>
    <p:extLst>
      <p:ext uri="{BB962C8B-B14F-4D97-AF65-F5344CB8AC3E}">
        <p14:creationId xmlns:p14="http://schemas.microsoft.com/office/powerpoint/2010/main" val="2161421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877483-AA52-4166-BF94-E7B0D7ED890C}" type="datetimeFigureOut">
              <a:rPr lang="en-US" smtClean="0"/>
              <a:t>10/24/2014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F20DB6-40FA-49C0-AA3C-1FF2D58A614E}" type="slidenum">
              <a:rPr lang="en-US" smtClean="0"/>
              <a:t>‹#›</a:t>
            </a:fld>
            <a:endParaRPr lang="en-US"/>
          </a:p>
        </p:txBody>
      </p:sp>
    </p:spTree>
    <p:extLst>
      <p:ext uri="{BB962C8B-B14F-4D97-AF65-F5344CB8AC3E}">
        <p14:creationId xmlns:p14="http://schemas.microsoft.com/office/powerpoint/2010/main" val="636553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877483-AA52-4166-BF94-E7B0D7ED890C}" type="datetimeFigureOut">
              <a:rPr lang="en-US" smtClean="0"/>
              <a:t>10/24/2014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F20DB6-40FA-49C0-AA3C-1FF2D58A614E}" type="slidenum">
              <a:rPr lang="en-US" smtClean="0"/>
              <a:t>‹#›</a:t>
            </a:fld>
            <a:endParaRPr lang="en-US"/>
          </a:p>
        </p:txBody>
      </p:sp>
    </p:spTree>
    <p:extLst>
      <p:ext uri="{BB962C8B-B14F-4D97-AF65-F5344CB8AC3E}">
        <p14:creationId xmlns:p14="http://schemas.microsoft.com/office/powerpoint/2010/main" val="22050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877483-AA52-4166-BF94-E7B0D7ED890C}" type="datetimeFigureOut">
              <a:rPr lang="en-US" smtClean="0"/>
              <a:t>10/24/2014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F20DB6-40FA-49C0-AA3C-1FF2D58A614E}" type="slidenum">
              <a:rPr lang="en-US" smtClean="0"/>
              <a:t>‹#›</a:t>
            </a:fld>
            <a:endParaRPr lang="en-US"/>
          </a:p>
        </p:txBody>
      </p:sp>
    </p:spTree>
    <p:extLst>
      <p:ext uri="{BB962C8B-B14F-4D97-AF65-F5344CB8AC3E}">
        <p14:creationId xmlns:p14="http://schemas.microsoft.com/office/powerpoint/2010/main" val="2812481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877483-AA52-4166-BF94-E7B0D7ED890C}" type="datetimeFigureOut">
              <a:rPr lang="en-US" smtClean="0"/>
              <a:t>10/24/2014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F20DB6-40FA-49C0-AA3C-1FF2D58A614E}" type="slidenum">
              <a:rPr lang="en-US" smtClean="0"/>
              <a:t>‹#›</a:t>
            </a:fld>
            <a:endParaRPr lang="en-US"/>
          </a:p>
        </p:txBody>
      </p:sp>
    </p:spTree>
    <p:extLst>
      <p:ext uri="{BB962C8B-B14F-4D97-AF65-F5344CB8AC3E}">
        <p14:creationId xmlns:p14="http://schemas.microsoft.com/office/powerpoint/2010/main" val="21382698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168F987-A68A-48A9-9783-71ABC7767E1F}" type="datetimeFigureOut">
              <a:rPr lang="en-US">
                <a:solidFill>
                  <a:prstClr val="black">
                    <a:tint val="75000"/>
                  </a:prstClr>
                </a:solidFill>
              </a:rPr>
              <a:pPr>
                <a:defRPr/>
              </a:pPr>
              <a:t>10/24/2014</a:t>
            </a:fld>
            <a:endParaRPr lang="en-US" dirty="0">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fontAlgn="base">
              <a:spcBef>
                <a:spcPct val="0"/>
              </a:spcBef>
              <a:spcAft>
                <a:spcPct val="0"/>
              </a:spcAft>
            </a:pPr>
            <a:fld id="{FC1A016E-135D-44EC-BD40-6267A65174F0}" type="slidenum">
              <a:rPr lang="en-US" altLang="en-US">
                <a:cs typeface="Arial" panose="020B0604020202020204" pitchFamily="34" charset="0"/>
              </a:rPr>
              <a:pPr fontAlgn="base">
                <a:spcBef>
                  <a:spcPct val="0"/>
                </a:spcBef>
                <a:spcAft>
                  <a:spcPct val="0"/>
                </a:spcAft>
              </a:pPr>
              <a:t>‹#›</a:t>
            </a:fld>
            <a:endParaRPr lang="en-US" altLang="en-US">
              <a:cs typeface="Arial" panose="020B0604020202020204" pitchFamily="34" charset="0"/>
            </a:endParaRPr>
          </a:p>
        </p:txBody>
      </p:sp>
    </p:spTree>
    <p:extLst>
      <p:ext uri="{BB962C8B-B14F-4D97-AF65-F5344CB8AC3E}">
        <p14:creationId xmlns:p14="http://schemas.microsoft.com/office/powerpoint/2010/main" val="3441478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168F987-A68A-48A9-9783-71ABC7767E1F}" type="datetimeFigureOut">
              <a:rPr lang="en-US">
                <a:solidFill>
                  <a:prstClr val="black">
                    <a:tint val="75000"/>
                  </a:prstClr>
                </a:solidFill>
              </a:rPr>
              <a:pPr>
                <a:defRPr/>
              </a:pPr>
              <a:t>10/24/2014</a:t>
            </a:fld>
            <a:endParaRPr lang="en-US" dirty="0">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fontAlgn="base">
              <a:spcBef>
                <a:spcPct val="0"/>
              </a:spcBef>
              <a:spcAft>
                <a:spcPct val="0"/>
              </a:spcAft>
            </a:pPr>
            <a:fld id="{FC1A016E-135D-44EC-BD40-6267A65174F0}" type="slidenum">
              <a:rPr lang="en-US" altLang="en-US">
                <a:cs typeface="Arial" panose="020B0604020202020204" pitchFamily="34" charset="0"/>
              </a:rPr>
              <a:pPr fontAlgn="base">
                <a:spcBef>
                  <a:spcPct val="0"/>
                </a:spcBef>
                <a:spcAft>
                  <a:spcPct val="0"/>
                </a:spcAft>
              </a:pPr>
              <a:t>‹#›</a:t>
            </a:fld>
            <a:endParaRPr lang="en-US" altLang="en-US">
              <a:cs typeface="Arial" panose="020B0604020202020204" pitchFamily="34" charset="0"/>
            </a:endParaRPr>
          </a:p>
        </p:txBody>
      </p:sp>
    </p:spTree>
    <p:extLst>
      <p:ext uri="{BB962C8B-B14F-4D97-AF65-F5344CB8AC3E}">
        <p14:creationId xmlns:p14="http://schemas.microsoft.com/office/powerpoint/2010/main" val="175327456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168F987-A68A-48A9-9783-71ABC7767E1F}" type="datetimeFigureOut">
              <a:rPr lang="en-US">
                <a:solidFill>
                  <a:prstClr val="black">
                    <a:tint val="75000"/>
                  </a:prstClr>
                </a:solidFill>
              </a:rPr>
              <a:pPr>
                <a:defRPr/>
              </a:pPr>
              <a:t>10/24/2014</a:t>
            </a:fld>
            <a:endParaRPr lang="en-US" dirty="0">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fontAlgn="base">
              <a:spcBef>
                <a:spcPct val="0"/>
              </a:spcBef>
              <a:spcAft>
                <a:spcPct val="0"/>
              </a:spcAft>
            </a:pPr>
            <a:fld id="{FC1A016E-135D-44EC-BD40-6267A65174F0}" type="slidenum">
              <a:rPr lang="en-US" altLang="en-US">
                <a:cs typeface="Arial" panose="020B0604020202020204" pitchFamily="34" charset="0"/>
              </a:rPr>
              <a:pPr fontAlgn="base">
                <a:spcBef>
                  <a:spcPct val="0"/>
                </a:spcBef>
                <a:spcAft>
                  <a:spcPct val="0"/>
                </a:spcAft>
              </a:pPr>
              <a:t>‹#›</a:t>
            </a:fld>
            <a:endParaRPr lang="en-US" altLang="en-US">
              <a:cs typeface="Arial" panose="020B0604020202020204" pitchFamily="34" charset="0"/>
            </a:endParaRPr>
          </a:p>
        </p:txBody>
      </p:sp>
    </p:spTree>
    <p:extLst>
      <p:ext uri="{BB962C8B-B14F-4D97-AF65-F5344CB8AC3E}">
        <p14:creationId xmlns:p14="http://schemas.microsoft.com/office/powerpoint/2010/main" val="359982613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168F987-A68A-48A9-9783-71ABC7767E1F}" type="datetimeFigureOut">
              <a:rPr lang="en-US">
                <a:solidFill>
                  <a:prstClr val="black">
                    <a:tint val="75000"/>
                  </a:prstClr>
                </a:solidFill>
              </a:rPr>
              <a:pPr>
                <a:defRPr/>
              </a:pPr>
              <a:t>10/24/2014</a:t>
            </a:fld>
            <a:endParaRPr lang="en-US" dirty="0">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fontAlgn="base">
              <a:spcBef>
                <a:spcPct val="0"/>
              </a:spcBef>
              <a:spcAft>
                <a:spcPct val="0"/>
              </a:spcAft>
            </a:pPr>
            <a:fld id="{FC1A016E-135D-44EC-BD40-6267A65174F0}" type="slidenum">
              <a:rPr lang="en-US" altLang="en-US">
                <a:cs typeface="Arial" panose="020B0604020202020204" pitchFamily="34" charset="0"/>
              </a:rPr>
              <a:pPr fontAlgn="base">
                <a:spcBef>
                  <a:spcPct val="0"/>
                </a:spcBef>
                <a:spcAft>
                  <a:spcPct val="0"/>
                </a:spcAft>
              </a:pPr>
              <a:t>‹#›</a:t>
            </a:fld>
            <a:endParaRPr lang="en-US" altLang="en-US">
              <a:cs typeface="Arial" panose="020B0604020202020204" pitchFamily="34" charset="0"/>
            </a:endParaRPr>
          </a:p>
        </p:txBody>
      </p:sp>
    </p:spTree>
    <p:extLst>
      <p:ext uri="{BB962C8B-B14F-4D97-AF65-F5344CB8AC3E}">
        <p14:creationId xmlns:p14="http://schemas.microsoft.com/office/powerpoint/2010/main" val="114653623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4847728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endParaRPr lang="en-US" altLang="en-US" smtClean="0"/>
          </a:p>
        </p:txBody>
      </p:sp>
      <p:sp>
        <p:nvSpPr>
          <p:cNvPr id="3" name="Content Placeholder 2"/>
          <p:cNvSpPr>
            <a:spLocks noGrp="1"/>
          </p:cNvSpPr>
          <p:nvPr>
            <p:ph idx="1"/>
          </p:nvPr>
        </p:nvSpPr>
        <p:spPr>
          <a:xfrm>
            <a:off x="1371600" y="965201"/>
            <a:ext cx="9448800" cy="4525963"/>
          </a:xfrm>
        </p:spPr>
        <p:txBody>
          <a:bodyPr/>
          <a:lstStyle/>
          <a:p>
            <a:pPr marL="514350" indent="-514350" eaLnBrk="1" hangingPunct="1">
              <a:buFont typeface="Arial" panose="020B0604020202020204" pitchFamily="34" charset="0"/>
              <a:buAutoNum type="arabicPeriod"/>
            </a:pPr>
            <a:r>
              <a:rPr lang="en-US" altLang="en-US" sz="2800" dirty="0" smtClean="0">
                <a:solidFill>
                  <a:schemeClr val="bg1"/>
                </a:solidFill>
              </a:rPr>
              <a:t>Based on The Crucible’s </a:t>
            </a:r>
            <a:r>
              <a:rPr lang="en-US" altLang="en-US" sz="2800" dirty="0">
                <a:solidFill>
                  <a:schemeClr val="bg1"/>
                </a:solidFill>
              </a:rPr>
              <a:t>telling of the Salem Witch Trials, what do you think should have been the punishment for the girls who testified and cried witch on people</a:t>
            </a:r>
            <a:r>
              <a:rPr lang="en-US" altLang="en-US" sz="2800" dirty="0" smtClean="0">
                <a:solidFill>
                  <a:schemeClr val="bg1"/>
                </a:solidFill>
              </a:rPr>
              <a:t>?</a:t>
            </a:r>
          </a:p>
          <a:p>
            <a:pPr marL="514350" indent="-514350" eaLnBrk="1" hangingPunct="1">
              <a:buFont typeface="Arial" panose="020B0604020202020204" pitchFamily="34" charset="0"/>
              <a:buAutoNum type="arabicPeriod"/>
            </a:pPr>
            <a:r>
              <a:rPr lang="en-US" sz="2800" dirty="0" smtClean="0">
                <a:solidFill>
                  <a:schemeClr val="bg1"/>
                </a:solidFill>
              </a:rPr>
              <a:t>As a standard rule of thumb, you should never snitch on someone.  Agree or disagree?  Why?</a:t>
            </a:r>
          </a:p>
          <a:p>
            <a:pPr marL="514350" indent="-514350" eaLnBrk="1" hangingPunct="1">
              <a:buFont typeface="Arial" panose="020B0604020202020204" pitchFamily="34" charset="0"/>
              <a:buAutoNum type="arabicPeriod"/>
            </a:pPr>
            <a:r>
              <a:rPr lang="en-US" sz="2800" dirty="0" smtClean="0">
                <a:solidFill>
                  <a:schemeClr val="bg1"/>
                </a:solidFill>
              </a:rPr>
              <a:t>Snitching, however, is okay if it gets you out of trouble.</a:t>
            </a:r>
          </a:p>
          <a:p>
            <a:pPr marL="514350" indent="-514350" eaLnBrk="1" hangingPunct="1">
              <a:buFont typeface="Arial" panose="020B0604020202020204" pitchFamily="34" charset="0"/>
              <a:buAutoNum type="arabicPeriod"/>
            </a:pPr>
            <a:r>
              <a:rPr lang="en-US" sz="2800" dirty="0" smtClean="0">
                <a:solidFill>
                  <a:schemeClr val="bg1"/>
                </a:solidFill>
              </a:rPr>
              <a:t>How many of you would call Crime Stoppers on an acquaintance at school in order to collect the reward cash?</a:t>
            </a:r>
          </a:p>
          <a:p>
            <a:pPr marL="514350" indent="-514350" eaLnBrk="1" hangingPunct="1">
              <a:buFont typeface="Arial" panose="020B0604020202020204" pitchFamily="34" charset="0"/>
              <a:buAutoNum type="arabicPeriod"/>
            </a:pPr>
            <a:r>
              <a:rPr lang="en-US" sz="2800" dirty="0" smtClean="0">
                <a:solidFill>
                  <a:schemeClr val="bg1"/>
                </a:solidFill>
              </a:rPr>
              <a:t>When should someone under the age of 18 be tried and punished as an adult?</a:t>
            </a:r>
          </a:p>
          <a:p>
            <a:pPr marL="514350" indent="-514350" eaLnBrk="1" hangingPunct="1">
              <a:buFont typeface="Arial" panose="020B0604020202020204" pitchFamily="34" charset="0"/>
              <a:buAutoNum type="arabicPeriod"/>
            </a:pPr>
            <a:endParaRPr lang="en-US" sz="2800" dirty="0" smtClean="0">
              <a:solidFill>
                <a:schemeClr val="bg1"/>
              </a:solidFill>
            </a:endParaRPr>
          </a:p>
          <a:p>
            <a:pPr marL="514350" indent="-514350" eaLnBrk="1" hangingPunct="1">
              <a:buFont typeface="Arial" panose="020B0604020202020204" pitchFamily="34" charset="0"/>
              <a:buAutoNum type="arabicPeriod"/>
            </a:pPr>
            <a:endParaRPr lang="en-US" sz="2800" dirty="0" smtClean="0">
              <a:solidFill>
                <a:schemeClr val="bg1"/>
              </a:solidFill>
            </a:endParaRPr>
          </a:p>
          <a:p>
            <a:pPr marL="514350" indent="-514350" eaLnBrk="1" hangingPunct="1">
              <a:buFont typeface="Arial" panose="020B0604020202020204" pitchFamily="34" charset="0"/>
              <a:buAutoNum type="arabicPeriod"/>
            </a:pPr>
            <a:endParaRPr lang="en-US" sz="2800" dirty="0" smtClean="0">
              <a:solidFill>
                <a:schemeClr val="bg1"/>
              </a:solidFill>
            </a:endParaRPr>
          </a:p>
          <a:p>
            <a:pPr marL="514350" indent="-514350" eaLnBrk="1" hangingPunct="1">
              <a:buFont typeface="Arial" panose="020B0604020202020204" pitchFamily="34" charset="0"/>
              <a:buAutoNum type="arabicPeriod"/>
            </a:pPr>
            <a:endParaRPr lang="en-US" altLang="en-US" sz="2800" dirty="0" smtClean="0">
              <a:solidFill>
                <a:schemeClr val="bg1"/>
              </a:solidFill>
            </a:endParaRPr>
          </a:p>
          <a:p>
            <a:pPr marL="514350" indent="-514350" eaLnBrk="1" hangingPunct="1">
              <a:buFont typeface="Arial" panose="020B0604020202020204" pitchFamily="34" charset="0"/>
              <a:buAutoNum type="arabicPeriod"/>
            </a:pPr>
            <a:endParaRPr lang="en-US" altLang="en-US" sz="2800" dirty="0">
              <a:solidFill>
                <a:schemeClr val="bg1"/>
              </a:solidFill>
            </a:endParaRPr>
          </a:p>
        </p:txBody>
      </p:sp>
    </p:spTree>
    <p:extLst>
      <p:ext uri="{BB962C8B-B14F-4D97-AF65-F5344CB8AC3E}">
        <p14:creationId xmlns:p14="http://schemas.microsoft.com/office/powerpoint/2010/main" val="274765449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4300" y="139701"/>
            <a:ext cx="9512300" cy="4525963"/>
          </a:xfrm>
        </p:spPr>
        <p:txBody>
          <a:bodyPr/>
          <a:lstStyle/>
          <a:p>
            <a:pPr marL="0" indent="0" eaLnBrk="1" hangingPunct="1">
              <a:buNone/>
            </a:pPr>
            <a:r>
              <a:rPr lang="en-US" altLang="en-US" dirty="0">
                <a:solidFill>
                  <a:schemeClr val="bg1"/>
                </a:solidFill>
              </a:rPr>
              <a:t>6</a:t>
            </a:r>
            <a:r>
              <a:rPr lang="en-US" altLang="en-US" dirty="0" smtClean="0">
                <a:solidFill>
                  <a:schemeClr val="bg1"/>
                </a:solidFill>
              </a:rPr>
              <a:t>. </a:t>
            </a:r>
            <a:r>
              <a:rPr lang="en-US" altLang="en-US" dirty="0" smtClean="0">
                <a:solidFill>
                  <a:schemeClr val="bg1"/>
                </a:solidFill>
              </a:rPr>
              <a:t>How do you feel about the death penalty that many states have active in their judicial system today?  Discuss why you are in favor of or oppose the death penalty in our country:</a:t>
            </a:r>
          </a:p>
          <a:p>
            <a:pPr marL="0" indent="0" eaLnBrk="1" hangingPunct="1">
              <a:buNone/>
            </a:pPr>
            <a:r>
              <a:rPr lang="en-US" altLang="en-US" dirty="0">
                <a:solidFill>
                  <a:schemeClr val="bg1"/>
                </a:solidFill>
              </a:rPr>
              <a:t>7</a:t>
            </a:r>
            <a:r>
              <a:rPr lang="en-US" altLang="en-US" dirty="0" smtClean="0">
                <a:solidFill>
                  <a:schemeClr val="bg1"/>
                </a:solidFill>
              </a:rPr>
              <a:t>. </a:t>
            </a:r>
            <a:r>
              <a:rPr lang="en-US" altLang="en-US" dirty="0" smtClean="0">
                <a:solidFill>
                  <a:schemeClr val="bg1"/>
                </a:solidFill>
              </a:rPr>
              <a:t>Do you think good people sometimes do really bad things, or do you think most major crimes are committed by “bad” people?  Explain why:</a:t>
            </a:r>
          </a:p>
          <a:p>
            <a:pPr marL="0" indent="0" eaLnBrk="1" hangingPunct="1">
              <a:buNone/>
            </a:pPr>
            <a:r>
              <a:rPr lang="en-US" altLang="en-US" dirty="0">
                <a:solidFill>
                  <a:schemeClr val="bg1"/>
                </a:solidFill>
              </a:rPr>
              <a:t>8</a:t>
            </a:r>
            <a:r>
              <a:rPr lang="en-US" altLang="en-US" dirty="0" smtClean="0">
                <a:solidFill>
                  <a:schemeClr val="bg1"/>
                </a:solidFill>
              </a:rPr>
              <a:t>. </a:t>
            </a:r>
            <a:r>
              <a:rPr lang="en-US" altLang="en-US" dirty="0" smtClean="0">
                <a:solidFill>
                  <a:schemeClr val="bg1"/>
                </a:solidFill>
              </a:rPr>
              <a:t>How effective do you think our prison system is in the punishment and deterrent of crime?  What could be done to make our current system a more effective one</a:t>
            </a:r>
            <a:r>
              <a:rPr lang="en-US" altLang="en-US" dirty="0" smtClean="0">
                <a:solidFill>
                  <a:schemeClr val="bg1"/>
                </a:solidFill>
              </a:rPr>
              <a:t>?</a:t>
            </a:r>
          </a:p>
          <a:p>
            <a:pPr marL="0" indent="0" eaLnBrk="1" hangingPunct="1">
              <a:buNone/>
            </a:pPr>
            <a:endParaRPr lang="en-US" altLang="en-US" dirty="0" smtClean="0">
              <a:solidFill>
                <a:schemeClr val="bg1"/>
              </a:solidFill>
            </a:endParaRPr>
          </a:p>
        </p:txBody>
      </p:sp>
    </p:spTree>
    <p:extLst>
      <p:ext uri="{BB962C8B-B14F-4D97-AF65-F5344CB8AC3E}">
        <p14:creationId xmlns:p14="http://schemas.microsoft.com/office/powerpoint/2010/main" val="390749280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228600"/>
            <a:ext cx="7772400" cy="1470025"/>
          </a:xfrm>
        </p:spPr>
        <p:txBody>
          <a:bodyPr rtlCol="0">
            <a:normAutofit/>
          </a:bodyPr>
          <a:lstStyle/>
          <a:p>
            <a:pPr eaLnBrk="1" fontAlgn="auto" hangingPunct="1">
              <a:spcAft>
                <a:spcPts val="0"/>
              </a:spcAft>
              <a:defRPr/>
            </a:pPr>
            <a:r>
              <a:rPr lang="en-US" sz="6000" dirty="0">
                <a:solidFill>
                  <a:schemeClr val="tx2">
                    <a:lumMod val="20000"/>
                    <a:lumOff val="80000"/>
                  </a:schemeClr>
                </a:solidFill>
                <a:effectLst>
                  <a:outerShdw blurRad="38100" dist="38100" dir="2700000" algn="tl">
                    <a:srgbClr val="000000">
                      <a:alpha val="43137"/>
                    </a:srgbClr>
                  </a:outerShdw>
                </a:effectLst>
              </a:rPr>
              <a:t>Punishment = Crime???</a:t>
            </a:r>
          </a:p>
        </p:txBody>
      </p:sp>
      <p:sp>
        <p:nvSpPr>
          <p:cNvPr id="3" name="Subtitle 2"/>
          <p:cNvSpPr>
            <a:spLocks noGrp="1"/>
          </p:cNvSpPr>
          <p:nvPr>
            <p:ph type="subTitle" idx="1"/>
          </p:nvPr>
        </p:nvSpPr>
        <p:spPr>
          <a:xfrm>
            <a:off x="1725613" y="838200"/>
            <a:ext cx="8839200" cy="914400"/>
          </a:xfrm>
        </p:spPr>
        <p:txBody>
          <a:bodyPr rtlCol="0">
            <a:normAutofit/>
          </a:bodyPr>
          <a:lstStyle/>
          <a:p>
            <a:pPr eaLnBrk="1" fontAlgn="auto" hangingPunct="1">
              <a:spcAft>
                <a:spcPts val="0"/>
              </a:spcAft>
              <a:defRPr/>
            </a:pPr>
            <a:r>
              <a:rPr lang="en-US" sz="2400" dirty="0">
                <a:solidFill>
                  <a:schemeClr val="accent1">
                    <a:lumMod val="20000"/>
                    <a:lumOff val="80000"/>
                  </a:schemeClr>
                </a:solidFill>
                <a:effectLst>
                  <a:outerShdw blurRad="38100" dist="38100" dir="2700000" algn="tl">
                    <a:srgbClr val="000000">
                      <a:alpha val="43137"/>
                    </a:srgbClr>
                  </a:outerShdw>
                </a:effectLst>
              </a:rPr>
              <a:t>For each of the </a:t>
            </a:r>
            <a:r>
              <a:rPr lang="en-US" sz="2400" dirty="0" smtClean="0">
                <a:solidFill>
                  <a:schemeClr val="accent1">
                    <a:lumMod val="20000"/>
                    <a:lumOff val="80000"/>
                  </a:schemeClr>
                </a:solidFill>
                <a:effectLst>
                  <a:outerShdw blurRad="38100" dist="38100" dir="2700000" algn="tl">
                    <a:srgbClr val="000000">
                      <a:alpha val="43137"/>
                    </a:srgbClr>
                  </a:outerShdw>
                </a:effectLst>
              </a:rPr>
              <a:t>following, what do you </a:t>
            </a:r>
            <a:r>
              <a:rPr lang="en-US" sz="2400" dirty="0">
                <a:solidFill>
                  <a:schemeClr val="accent1">
                    <a:lumMod val="20000"/>
                    <a:lumOff val="80000"/>
                  </a:schemeClr>
                </a:solidFill>
                <a:effectLst>
                  <a:outerShdw blurRad="38100" dist="38100" dir="2700000" algn="tl">
                    <a:srgbClr val="000000">
                      <a:alpha val="43137"/>
                    </a:srgbClr>
                  </a:outerShdw>
                </a:effectLst>
              </a:rPr>
              <a:t>think is a fair punishment for someone found guilty of these examples of various crimes:</a:t>
            </a:r>
          </a:p>
        </p:txBody>
      </p:sp>
      <p:sp>
        <p:nvSpPr>
          <p:cNvPr id="4" name="TextBox 3"/>
          <p:cNvSpPr txBox="1">
            <a:spLocks noChangeArrowheads="1"/>
          </p:cNvSpPr>
          <p:nvPr/>
        </p:nvSpPr>
        <p:spPr bwMode="auto">
          <a:xfrm>
            <a:off x="1752600" y="1676401"/>
            <a:ext cx="41910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AutoNum type="arabicParenR"/>
            </a:pPr>
            <a:r>
              <a:rPr lang="en-US" altLang="en-US" sz="1800">
                <a:solidFill>
                  <a:prstClr val="white"/>
                </a:solidFill>
                <a:cs typeface="Arial" panose="020B0604020202020204" pitchFamily="34" charset="0"/>
              </a:rPr>
              <a:t>Stealing a car</a:t>
            </a:r>
          </a:p>
          <a:p>
            <a:pPr eaLnBrk="1" fontAlgn="base" hangingPunct="1">
              <a:spcBef>
                <a:spcPct val="0"/>
              </a:spcBef>
              <a:spcAft>
                <a:spcPct val="0"/>
              </a:spcAft>
              <a:buFontTx/>
              <a:buAutoNum type="arabicParenR"/>
            </a:pPr>
            <a:r>
              <a:rPr lang="en-US" altLang="en-US" sz="1800">
                <a:solidFill>
                  <a:prstClr val="white"/>
                </a:solidFill>
                <a:cs typeface="Arial" panose="020B0604020202020204" pitchFamily="34" charset="0"/>
              </a:rPr>
              <a:t>Stealing someone’s cell phone at school</a:t>
            </a:r>
          </a:p>
          <a:p>
            <a:pPr eaLnBrk="1" fontAlgn="base" hangingPunct="1">
              <a:spcBef>
                <a:spcPct val="0"/>
              </a:spcBef>
              <a:spcAft>
                <a:spcPct val="0"/>
              </a:spcAft>
              <a:buFontTx/>
              <a:buAutoNum type="arabicParenR"/>
            </a:pPr>
            <a:r>
              <a:rPr lang="en-US" altLang="en-US" sz="1800">
                <a:solidFill>
                  <a:prstClr val="white"/>
                </a:solidFill>
                <a:cs typeface="Arial" panose="020B0604020202020204" pitchFamily="34" charset="0"/>
              </a:rPr>
              <a:t>Public Intoxication</a:t>
            </a:r>
          </a:p>
          <a:p>
            <a:pPr eaLnBrk="1" fontAlgn="base" hangingPunct="1">
              <a:spcBef>
                <a:spcPct val="0"/>
              </a:spcBef>
              <a:spcAft>
                <a:spcPct val="0"/>
              </a:spcAft>
              <a:buFontTx/>
              <a:buAutoNum type="arabicParenR"/>
            </a:pPr>
            <a:r>
              <a:rPr lang="en-US" altLang="en-US" sz="1800">
                <a:solidFill>
                  <a:prstClr val="white"/>
                </a:solidFill>
                <a:cs typeface="Arial" panose="020B0604020202020204" pitchFamily="34" charset="0"/>
              </a:rPr>
              <a:t>Driving 90 on the interstate</a:t>
            </a:r>
          </a:p>
          <a:p>
            <a:pPr eaLnBrk="1" fontAlgn="base" hangingPunct="1">
              <a:spcBef>
                <a:spcPct val="0"/>
              </a:spcBef>
              <a:spcAft>
                <a:spcPct val="0"/>
              </a:spcAft>
              <a:buFontTx/>
              <a:buAutoNum type="arabicParenR"/>
            </a:pPr>
            <a:r>
              <a:rPr lang="en-US" altLang="en-US" sz="1800">
                <a:solidFill>
                  <a:prstClr val="white"/>
                </a:solidFill>
                <a:cs typeface="Arial" panose="020B0604020202020204" pitchFamily="34" charset="0"/>
              </a:rPr>
              <a:t>Driving under the influence</a:t>
            </a:r>
          </a:p>
          <a:p>
            <a:pPr eaLnBrk="1" fontAlgn="base" hangingPunct="1">
              <a:spcBef>
                <a:spcPct val="0"/>
              </a:spcBef>
              <a:spcAft>
                <a:spcPct val="0"/>
              </a:spcAft>
              <a:buFontTx/>
              <a:buAutoNum type="arabicParenR"/>
            </a:pPr>
            <a:r>
              <a:rPr lang="en-US" altLang="en-US" sz="1800">
                <a:solidFill>
                  <a:prstClr val="white"/>
                </a:solidFill>
                <a:cs typeface="Arial" panose="020B0604020202020204" pitchFamily="34" charset="0"/>
              </a:rPr>
              <a:t>Excessive school absences</a:t>
            </a:r>
          </a:p>
          <a:p>
            <a:pPr eaLnBrk="1" fontAlgn="base" hangingPunct="1">
              <a:spcBef>
                <a:spcPct val="0"/>
              </a:spcBef>
              <a:spcAft>
                <a:spcPct val="0"/>
              </a:spcAft>
              <a:buFontTx/>
              <a:buAutoNum type="arabicParenR"/>
            </a:pPr>
            <a:r>
              <a:rPr lang="en-US" altLang="en-US" sz="1800">
                <a:solidFill>
                  <a:prstClr val="white"/>
                </a:solidFill>
                <a:cs typeface="Arial" panose="020B0604020202020204" pitchFamily="34" charset="0"/>
              </a:rPr>
              <a:t>Fighting at school</a:t>
            </a:r>
          </a:p>
          <a:p>
            <a:pPr eaLnBrk="1" fontAlgn="base" hangingPunct="1">
              <a:spcBef>
                <a:spcPct val="0"/>
              </a:spcBef>
              <a:spcAft>
                <a:spcPct val="0"/>
              </a:spcAft>
              <a:buFontTx/>
              <a:buAutoNum type="arabicParenR"/>
            </a:pPr>
            <a:r>
              <a:rPr lang="en-US" altLang="en-US" sz="1800">
                <a:solidFill>
                  <a:prstClr val="white"/>
                </a:solidFill>
                <a:cs typeface="Arial" panose="020B0604020202020204" pitchFamily="34" charset="0"/>
              </a:rPr>
              <a:t>Fighting at Applebee’s</a:t>
            </a:r>
          </a:p>
          <a:p>
            <a:pPr eaLnBrk="1" fontAlgn="base" hangingPunct="1">
              <a:spcBef>
                <a:spcPct val="0"/>
              </a:spcBef>
              <a:spcAft>
                <a:spcPct val="0"/>
              </a:spcAft>
              <a:buFontTx/>
              <a:buAutoNum type="arabicParenR"/>
            </a:pPr>
            <a:r>
              <a:rPr lang="en-US" altLang="en-US" sz="1800">
                <a:solidFill>
                  <a:prstClr val="white"/>
                </a:solidFill>
                <a:cs typeface="Arial" panose="020B0604020202020204" pitchFamily="34" charset="0"/>
              </a:rPr>
              <a:t>Breaking into someone’s house and robbing them while they aren’t home</a:t>
            </a:r>
          </a:p>
          <a:p>
            <a:pPr eaLnBrk="1" fontAlgn="base" hangingPunct="1">
              <a:spcBef>
                <a:spcPct val="0"/>
              </a:spcBef>
              <a:spcAft>
                <a:spcPct val="0"/>
              </a:spcAft>
              <a:buFontTx/>
              <a:buAutoNum type="arabicParenR"/>
            </a:pPr>
            <a:r>
              <a:rPr lang="en-US" altLang="en-US" sz="1800">
                <a:solidFill>
                  <a:prstClr val="white"/>
                </a:solidFill>
                <a:cs typeface="Arial" panose="020B0604020202020204" pitchFamily="34" charset="0"/>
              </a:rPr>
              <a:t>Robbing someone at gunpoint</a:t>
            </a:r>
          </a:p>
          <a:p>
            <a:pPr eaLnBrk="1" fontAlgn="base" hangingPunct="1">
              <a:spcBef>
                <a:spcPct val="0"/>
              </a:spcBef>
              <a:spcAft>
                <a:spcPct val="0"/>
              </a:spcAft>
              <a:buFontTx/>
              <a:buAutoNum type="arabicParenR"/>
            </a:pPr>
            <a:r>
              <a:rPr lang="en-US" altLang="en-US" sz="1800">
                <a:solidFill>
                  <a:prstClr val="white"/>
                </a:solidFill>
                <a:cs typeface="Arial" panose="020B0604020202020204" pitchFamily="34" charset="0"/>
              </a:rPr>
              <a:t>Robbing a bank</a:t>
            </a:r>
          </a:p>
          <a:p>
            <a:pPr eaLnBrk="1" fontAlgn="base" hangingPunct="1">
              <a:spcBef>
                <a:spcPct val="0"/>
              </a:spcBef>
              <a:spcAft>
                <a:spcPct val="0"/>
              </a:spcAft>
              <a:buFontTx/>
              <a:buAutoNum type="arabicParenR"/>
            </a:pPr>
            <a:r>
              <a:rPr lang="en-US" altLang="en-US" sz="1800">
                <a:solidFill>
                  <a:prstClr val="white"/>
                </a:solidFill>
                <a:cs typeface="Arial" panose="020B0604020202020204" pitchFamily="34" charset="0"/>
              </a:rPr>
              <a:t>Smoking in the school restroom</a:t>
            </a:r>
          </a:p>
          <a:p>
            <a:pPr eaLnBrk="1" fontAlgn="base" hangingPunct="1">
              <a:spcBef>
                <a:spcPct val="0"/>
              </a:spcBef>
              <a:spcAft>
                <a:spcPct val="0"/>
              </a:spcAft>
              <a:buFontTx/>
              <a:buAutoNum type="arabicParenR"/>
            </a:pPr>
            <a:r>
              <a:rPr lang="en-US" altLang="en-US" sz="1800">
                <a:solidFill>
                  <a:prstClr val="white"/>
                </a:solidFill>
                <a:cs typeface="Arial" panose="020B0604020202020204" pitchFamily="34" charset="0"/>
              </a:rPr>
              <a:t>Student hitting a teacher</a:t>
            </a:r>
          </a:p>
          <a:p>
            <a:pPr eaLnBrk="1" fontAlgn="base" hangingPunct="1">
              <a:spcBef>
                <a:spcPct val="0"/>
              </a:spcBef>
              <a:spcAft>
                <a:spcPct val="0"/>
              </a:spcAft>
              <a:buFontTx/>
              <a:buAutoNum type="arabicParenR"/>
            </a:pPr>
            <a:r>
              <a:rPr lang="en-US" altLang="en-US" sz="1800">
                <a:solidFill>
                  <a:prstClr val="white"/>
                </a:solidFill>
                <a:cs typeface="Arial" panose="020B0604020202020204" pitchFamily="34" charset="0"/>
              </a:rPr>
              <a:t>Calling a bomb threat into the school</a:t>
            </a:r>
          </a:p>
        </p:txBody>
      </p:sp>
      <p:sp>
        <p:nvSpPr>
          <p:cNvPr id="5" name="TextBox 4"/>
          <p:cNvSpPr txBox="1">
            <a:spLocks noChangeArrowheads="1"/>
          </p:cNvSpPr>
          <p:nvPr/>
        </p:nvSpPr>
        <p:spPr bwMode="auto">
          <a:xfrm>
            <a:off x="6081714" y="1682751"/>
            <a:ext cx="4052887" cy="424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800">
                <a:solidFill>
                  <a:prstClr val="white"/>
                </a:solidFill>
                <a:cs typeface="Arial" panose="020B0604020202020204" pitchFamily="34" charset="0"/>
              </a:rPr>
              <a:t>15) Calling a bomb threat into the White House</a:t>
            </a:r>
          </a:p>
          <a:p>
            <a:pPr eaLnBrk="1" fontAlgn="base" hangingPunct="1">
              <a:spcBef>
                <a:spcPct val="0"/>
              </a:spcBef>
              <a:spcAft>
                <a:spcPct val="0"/>
              </a:spcAft>
              <a:buFontTx/>
              <a:buNone/>
            </a:pPr>
            <a:r>
              <a:rPr lang="en-US" altLang="en-US" sz="1800">
                <a:solidFill>
                  <a:prstClr val="white"/>
                </a:solidFill>
                <a:cs typeface="Arial" panose="020B0604020202020204" pitchFamily="34" charset="0"/>
              </a:rPr>
              <a:t>16) Stealing someone’s identity and using his/her name to open credit cards</a:t>
            </a:r>
          </a:p>
          <a:p>
            <a:pPr eaLnBrk="1" fontAlgn="base" hangingPunct="1">
              <a:spcBef>
                <a:spcPct val="0"/>
              </a:spcBef>
              <a:spcAft>
                <a:spcPct val="0"/>
              </a:spcAft>
              <a:buFontTx/>
              <a:buNone/>
            </a:pPr>
            <a:r>
              <a:rPr lang="en-US" altLang="en-US" sz="1800">
                <a:solidFill>
                  <a:prstClr val="white"/>
                </a:solidFill>
                <a:cs typeface="Arial" panose="020B0604020202020204" pitchFamily="34" charset="0"/>
              </a:rPr>
              <a:t>17) Sexually harassing someone at work</a:t>
            </a:r>
          </a:p>
          <a:p>
            <a:pPr eaLnBrk="1" fontAlgn="base" hangingPunct="1">
              <a:spcBef>
                <a:spcPct val="0"/>
              </a:spcBef>
              <a:spcAft>
                <a:spcPct val="0"/>
              </a:spcAft>
              <a:buFontTx/>
              <a:buNone/>
            </a:pPr>
            <a:r>
              <a:rPr lang="en-US" altLang="en-US" sz="1800">
                <a:solidFill>
                  <a:prstClr val="white"/>
                </a:solidFill>
                <a:cs typeface="Arial" panose="020B0604020202020204" pitchFamily="34" charset="0"/>
              </a:rPr>
              <a:t>18) Sexually harassing someone at school</a:t>
            </a:r>
          </a:p>
          <a:p>
            <a:pPr eaLnBrk="1" fontAlgn="base" hangingPunct="1">
              <a:spcBef>
                <a:spcPct val="0"/>
              </a:spcBef>
              <a:spcAft>
                <a:spcPct val="0"/>
              </a:spcAft>
              <a:buFontTx/>
              <a:buNone/>
            </a:pPr>
            <a:r>
              <a:rPr lang="en-US" altLang="en-US" sz="1800">
                <a:solidFill>
                  <a:prstClr val="white"/>
                </a:solidFill>
                <a:cs typeface="Arial" panose="020B0604020202020204" pitchFamily="34" charset="0"/>
              </a:rPr>
              <a:t>19) Jaywalking</a:t>
            </a:r>
          </a:p>
          <a:p>
            <a:pPr eaLnBrk="1" fontAlgn="base" hangingPunct="1">
              <a:spcBef>
                <a:spcPct val="0"/>
              </a:spcBef>
              <a:spcAft>
                <a:spcPct val="0"/>
              </a:spcAft>
              <a:buFontTx/>
              <a:buNone/>
            </a:pPr>
            <a:r>
              <a:rPr lang="en-US" altLang="en-US" sz="1800">
                <a:solidFill>
                  <a:prstClr val="white"/>
                </a:solidFill>
                <a:cs typeface="Arial" panose="020B0604020202020204" pitchFamily="34" charset="0"/>
              </a:rPr>
              <a:t>20) Killing someone while driving drunk</a:t>
            </a:r>
          </a:p>
          <a:p>
            <a:pPr eaLnBrk="1" fontAlgn="base" hangingPunct="1">
              <a:spcBef>
                <a:spcPct val="0"/>
              </a:spcBef>
              <a:spcAft>
                <a:spcPct val="0"/>
              </a:spcAft>
              <a:buFontTx/>
              <a:buNone/>
            </a:pPr>
            <a:r>
              <a:rPr lang="en-US" altLang="en-US" sz="1800">
                <a:solidFill>
                  <a:prstClr val="white"/>
                </a:solidFill>
                <a:cs typeface="Arial" panose="020B0604020202020204" pitchFamily="34" charset="0"/>
              </a:rPr>
              <a:t>21) Killing someone intentionally with some sort of weapon</a:t>
            </a:r>
          </a:p>
          <a:p>
            <a:pPr eaLnBrk="1" fontAlgn="base" hangingPunct="1">
              <a:spcBef>
                <a:spcPct val="0"/>
              </a:spcBef>
              <a:spcAft>
                <a:spcPct val="0"/>
              </a:spcAft>
              <a:buFontTx/>
              <a:buNone/>
            </a:pPr>
            <a:r>
              <a:rPr lang="en-US" altLang="en-US" sz="1800">
                <a:solidFill>
                  <a:prstClr val="white"/>
                </a:solidFill>
                <a:cs typeface="Arial" panose="020B0604020202020204" pitchFamily="34" charset="0"/>
              </a:rPr>
              <a:t>22) Beating up a girlfriend/wife</a:t>
            </a:r>
          </a:p>
          <a:p>
            <a:pPr eaLnBrk="1" fontAlgn="base" hangingPunct="1">
              <a:spcBef>
                <a:spcPct val="0"/>
              </a:spcBef>
              <a:spcAft>
                <a:spcPct val="0"/>
              </a:spcAft>
              <a:buFontTx/>
              <a:buNone/>
            </a:pPr>
            <a:r>
              <a:rPr lang="en-US" altLang="en-US" sz="1800">
                <a:solidFill>
                  <a:prstClr val="white"/>
                </a:solidFill>
                <a:cs typeface="Arial" panose="020B0604020202020204" pitchFamily="34" charset="0"/>
              </a:rPr>
              <a:t>23) Vandalizing someone’s car</a:t>
            </a:r>
          </a:p>
          <a:p>
            <a:pPr eaLnBrk="1" fontAlgn="base" hangingPunct="1">
              <a:spcBef>
                <a:spcPct val="0"/>
              </a:spcBef>
              <a:spcAft>
                <a:spcPct val="0"/>
              </a:spcAft>
              <a:buFontTx/>
              <a:buNone/>
            </a:pPr>
            <a:r>
              <a:rPr lang="en-US" altLang="en-US" sz="1800">
                <a:solidFill>
                  <a:prstClr val="white"/>
                </a:solidFill>
                <a:cs typeface="Arial" panose="020B0604020202020204" pitchFamily="34" charset="0"/>
              </a:rPr>
              <a:t>24) Rape</a:t>
            </a:r>
          </a:p>
          <a:p>
            <a:pPr eaLnBrk="1" fontAlgn="base" hangingPunct="1">
              <a:spcBef>
                <a:spcPct val="0"/>
              </a:spcBef>
              <a:spcAft>
                <a:spcPct val="0"/>
              </a:spcAft>
              <a:buFontTx/>
              <a:buNone/>
            </a:pPr>
            <a:r>
              <a:rPr lang="en-US" altLang="en-US" sz="1800">
                <a:solidFill>
                  <a:prstClr val="white"/>
                </a:solidFill>
                <a:cs typeface="Arial" panose="020B0604020202020204" pitchFamily="34" charset="0"/>
              </a:rPr>
              <a:t>25) Talking during silent time in </a:t>
            </a:r>
            <a:br>
              <a:rPr lang="en-US" altLang="en-US" sz="1800">
                <a:solidFill>
                  <a:prstClr val="white"/>
                </a:solidFill>
                <a:cs typeface="Arial" panose="020B0604020202020204" pitchFamily="34" charset="0"/>
              </a:rPr>
            </a:br>
            <a:r>
              <a:rPr lang="en-US" altLang="en-US" sz="1800">
                <a:solidFill>
                  <a:prstClr val="white"/>
                </a:solidFill>
                <a:cs typeface="Arial" panose="020B0604020202020204" pitchFamily="34" charset="0"/>
              </a:rPr>
              <a:t>Mr. Tucker’s class</a:t>
            </a:r>
          </a:p>
        </p:txBody>
      </p:sp>
    </p:spTree>
    <p:extLst>
      <p:ext uri="{BB962C8B-B14F-4D97-AF65-F5344CB8AC3E}">
        <p14:creationId xmlns:p14="http://schemas.microsoft.com/office/powerpoint/2010/main" val="41222763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 calcmode="lin" valueType="num">
                                      <p:cBhvr additive="base">
                                        <p:cTn id="5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9" end="9"/>
                                            </p:txEl>
                                          </p:spTgt>
                                        </p:tgtEl>
                                        <p:attrNameLst>
                                          <p:attrName>style.visibility</p:attrName>
                                        </p:attrNameLst>
                                      </p:cBhvr>
                                      <p:to>
                                        <p:strVal val="visible"/>
                                      </p:to>
                                    </p:set>
                                    <p:anim calcmode="lin" valueType="num">
                                      <p:cBhvr additive="base">
                                        <p:cTn id="6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4">
                                            <p:txEl>
                                              <p:pRg st="10" end="10"/>
                                            </p:txEl>
                                          </p:spTgt>
                                        </p:tgtEl>
                                        <p:attrNameLst>
                                          <p:attrName>style.visibility</p:attrName>
                                        </p:attrNameLst>
                                      </p:cBhvr>
                                      <p:to>
                                        <p:strVal val="visible"/>
                                      </p:to>
                                    </p:set>
                                    <p:anim calcmode="lin" valueType="num">
                                      <p:cBhvr additive="base">
                                        <p:cTn id="6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4">
                                            <p:txEl>
                                              <p:pRg st="11" end="11"/>
                                            </p:txEl>
                                          </p:spTgt>
                                        </p:tgtEl>
                                        <p:attrNameLst>
                                          <p:attrName>style.visibility</p:attrName>
                                        </p:attrNameLst>
                                      </p:cBhvr>
                                      <p:to>
                                        <p:strVal val="visible"/>
                                      </p:to>
                                    </p:set>
                                    <p:anim calcmode="lin" valueType="num">
                                      <p:cBhvr additive="base">
                                        <p:cTn id="73"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4">
                                            <p:txEl>
                                              <p:pRg st="12" end="12"/>
                                            </p:txEl>
                                          </p:spTgt>
                                        </p:tgtEl>
                                        <p:attrNameLst>
                                          <p:attrName>style.visibility</p:attrName>
                                        </p:attrNameLst>
                                      </p:cBhvr>
                                      <p:to>
                                        <p:strVal val="visible"/>
                                      </p:to>
                                    </p:set>
                                    <p:anim calcmode="lin" valueType="num">
                                      <p:cBhvr additive="base">
                                        <p:cTn id="79"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nodeType="clickEffect">
                                  <p:stCondLst>
                                    <p:cond delay="0"/>
                                  </p:stCondLst>
                                  <p:childTnLst>
                                    <p:set>
                                      <p:cBhvr>
                                        <p:cTn id="84" dur="1" fill="hold">
                                          <p:stCondLst>
                                            <p:cond delay="0"/>
                                          </p:stCondLst>
                                        </p:cTn>
                                        <p:tgtEl>
                                          <p:spTgt spid="4">
                                            <p:txEl>
                                              <p:pRg st="13" end="13"/>
                                            </p:txEl>
                                          </p:spTgt>
                                        </p:tgtEl>
                                        <p:attrNameLst>
                                          <p:attrName>style.visibility</p:attrName>
                                        </p:attrNameLst>
                                      </p:cBhvr>
                                      <p:to>
                                        <p:strVal val="visible"/>
                                      </p:to>
                                    </p:set>
                                    <p:anim calcmode="lin" valueType="num">
                                      <p:cBhvr additive="base">
                                        <p:cTn id="85"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4">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nodeType="clickEffect">
                                  <p:stCondLst>
                                    <p:cond delay="0"/>
                                  </p:stCondLst>
                                  <p:childTnLst>
                                    <p:set>
                                      <p:cBhvr>
                                        <p:cTn id="90" dur="1" fill="hold">
                                          <p:stCondLst>
                                            <p:cond delay="0"/>
                                          </p:stCondLst>
                                        </p:cTn>
                                        <p:tgtEl>
                                          <p:spTgt spid="5">
                                            <p:txEl>
                                              <p:pRg st="0" end="0"/>
                                            </p:txEl>
                                          </p:spTgt>
                                        </p:tgtEl>
                                        <p:attrNameLst>
                                          <p:attrName>style.visibility</p:attrName>
                                        </p:attrNameLst>
                                      </p:cBhvr>
                                      <p:to>
                                        <p:strVal val="visible"/>
                                      </p:to>
                                    </p:set>
                                    <p:anim calcmode="lin" valueType="num">
                                      <p:cBhvr additive="base">
                                        <p:cTn id="9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4" fill="hold" nodeType="clickEffect">
                                  <p:stCondLst>
                                    <p:cond delay="0"/>
                                  </p:stCondLst>
                                  <p:childTnLst>
                                    <p:set>
                                      <p:cBhvr>
                                        <p:cTn id="96" dur="1" fill="hold">
                                          <p:stCondLst>
                                            <p:cond delay="0"/>
                                          </p:stCondLst>
                                        </p:cTn>
                                        <p:tgtEl>
                                          <p:spTgt spid="5">
                                            <p:txEl>
                                              <p:pRg st="1" end="1"/>
                                            </p:txEl>
                                          </p:spTgt>
                                        </p:tgtEl>
                                        <p:attrNameLst>
                                          <p:attrName>style.visibility</p:attrName>
                                        </p:attrNameLst>
                                      </p:cBhvr>
                                      <p:to>
                                        <p:strVal val="visible"/>
                                      </p:to>
                                    </p:set>
                                    <p:anim calcmode="lin" valueType="num">
                                      <p:cBhvr additive="base">
                                        <p:cTn id="9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2" presetClass="entr" presetSubtype="4" fill="hold" nodeType="clickEffect">
                                  <p:stCondLst>
                                    <p:cond delay="0"/>
                                  </p:stCondLst>
                                  <p:childTnLst>
                                    <p:set>
                                      <p:cBhvr>
                                        <p:cTn id="102" dur="1" fill="hold">
                                          <p:stCondLst>
                                            <p:cond delay="0"/>
                                          </p:stCondLst>
                                        </p:cTn>
                                        <p:tgtEl>
                                          <p:spTgt spid="5">
                                            <p:txEl>
                                              <p:pRg st="2" end="2"/>
                                            </p:txEl>
                                          </p:spTgt>
                                        </p:tgtEl>
                                        <p:attrNameLst>
                                          <p:attrName>style.visibility</p:attrName>
                                        </p:attrNameLst>
                                      </p:cBhvr>
                                      <p:to>
                                        <p:strVal val="visible"/>
                                      </p:to>
                                    </p:set>
                                    <p:anim calcmode="lin" valueType="num">
                                      <p:cBhvr additive="base">
                                        <p:cTn id="10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 presetClass="entr" presetSubtype="4" fill="hold" nodeType="clickEffect">
                                  <p:stCondLst>
                                    <p:cond delay="0"/>
                                  </p:stCondLst>
                                  <p:childTnLst>
                                    <p:set>
                                      <p:cBhvr>
                                        <p:cTn id="108" dur="1" fill="hold">
                                          <p:stCondLst>
                                            <p:cond delay="0"/>
                                          </p:stCondLst>
                                        </p:cTn>
                                        <p:tgtEl>
                                          <p:spTgt spid="5">
                                            <p:txEl>
                                              <p:pRg st="3" end="3"/>
                                            </p:txEl>
                                          </p:spTgt>
                                        </p:tgtEl>
                                        <p:attrNameLst>
                                          <p:attrName>style.visibility</p:attrName>
                                        </p:attrNameLst>
                                      </p:cBhvr>
                                      <p:to>
                                        <p:strVal val="visible"/>
                                      </p:to>
                                    </p:set>
                                    <p:anim calcmode="lin" valueType="num">
                                      <p:cBhvr additive="base">
                                        <p:cTn id="10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 presetClass="entr" presetSubtype="4" fill="hold" nodeType="clickEffect">
                                  <p:stCondLst>
                                    <p:cond delay="0"/>
                                  </p:stCondLst>
                                  <p:childTnLst>
                                    <p:set>
                                      <p:cBhvr>
                                        <p:cTn id="114" dur="1" fill="hold">
                                          <p:stCondLst>
                                            <p:cond delay="0"/>
                                          </p:stCondLst>
                                        </p:cTn>
                                        <p:tgtEl>
                                          <p:spTgt spid="5">
                                            <p:txEl>
                                              <p:pRg st="4" end="4"/>
                                            </p:txEl>
                                          </p:spTgt>
                                        </p:tgtEl>
                                        <p:attrNameLst>
                                          <p:attrName>style.visibility</p:attrName>
                                        </p:attrNameLst>
                                      </p:cBhvr>
                                      <p:to>
                                        <p:strVal val="visible"/>
                                      </p:to>
                                    </p:set>
                                    <p:anim calcmode="lin" valueType="num">
                                      <p:cBhvr additive="base">
                                        <p:cTn id="11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 presetClass="entr" presetSubtype="4" fill="hold" nodeType="clickEffect">
                                  <p:stCondLst>
                                    <p:cond delay="0"/>
                                  </p:stCondLst>
                                  <p:childTnLst>
                                    <p:set>
                                      <p:cBhvr>
                                        <p:cTn id="120" dur="1" fill="hold">
                                          <p:stCondLst>
                                            <p:cond delay="0"/>
                                          </p:stCondLst>
                                        </p:cTn>
                                        <p:tgtEl>
                                          <p:spTgt spid="5">
                                            <p:txEl>
                                              <p:pRg st="5" end="5"/>
                                            </p:txEl>
                                          </p:spTgt>
                                        </p:tgtEl>
                                        <p:attrNameLst>
                                          <p:attrName>style.visibility</p:attrName>
                                        </p:attrNameLst>
                                      </p:cBhvr>
                                      <p:to>
                                        <p:strVal val="visible"/>
                                      </p:to>
                                    </p:set>
                                    <p:anim calcmode="lin" valueType="num">
                                      <p:cBhvr additive="base">
                                        <p:cTn id="12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122"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23" fill="hold" nodeType="clickPar">
                      <p:stCondLst>
                        <p:cond delay="indefinite"/>
                      </p:stCondLst>
                      <p:childTnLst>
                        <p:par>
                          <p:cTn id="124" fill="hold" nodeType="withGroup">
                            <p:stCondLst>
                              <p:cond delay="0"/>
                            </p:stCondLst>
                            <p:childTnLst>
                              <p:par>
                                <p:cTn id="125" presetID="2" presetClass="entr" presetSubtype="4" fill="hold" nodeType="clickEffect">
                                  <p:stCondLst>
                                    <p:cond delay="0"/>
                                  </p:stCondLst>
                                  <p:childTnLst>
                                    <p:set>
                                      <p:cBhvr>
                                        <p:cTn id="126" dur="1" fill="hold">
                                          <p:stCondLst>
                                            <p:cond delay="0"/>
                                          </p:stCondLst>
                                        </p:cTn>
                                        <p:tgtEl>
                                          <p:spTgt spid="5">
                                            <p:txEl>
                                              <p:pRg st="6" end="6"/>
                                            </p:txEl>
                                          </p:spTgt>
                                        </p:tgtEl>
                                        <p:attrNameLst>
                                          <p:attrName>style.visibility</p:attrName>
                                        </p:attrNameLst>
                                      </p:cBhvr>
                                      <p:to>
                                        <p:strVal val="visible"/>
                                      </p:to>
                                    </p:set>
                                    <p:anim calcmode="lin" valueType="num">
                                      <p:cBhvr additive="base">
                                        <p:cTn id="12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128"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29" fill="hold" nodeType="clickPar">
                      <p:stCondLst>
                        <p:cond delay="indefinite"/>
                      </p:stCondLst>
                      <p:childTnLst>
                        <p:par>
                          <p:cTn id="130" fill="hold" nodeType="withGroup">
                            <p:stCondLst>
                              <p:cond delay="0"/>
                            </p:stCondLst>
                            <p:childTnLst>
                              <p:par>
                                <p:cTn id="131" presetID="2" presetClass="entr" presetSubtype="4" fill="hold" nodeType="clickEffect">
                                  <p:stCondLst>
                                    <p:cond delay="0"/>
                                  </p:stCondLst>
                                  <p:childTnLst>
                                    <p:set>
                                      <p:cBhvr>
                                        <p:cTn id="132" dur="1" fill="hold">
                                          <p:stCondLst>
                                            <p:cond delay="0"/>
                                          </p:stCondLst>
                                        </p:cTn>
                                        <p:tgtEl>
                                          <p:spTgt spid="5">
                                            <p:txEl>
                                              <p:pRg st="7" end="7"/>
                                            </p:txEl>
                                          </p:spTgt>
                                        </p:tgtEl>
                                        <p:attrNameLst>
                                          <p:attrName>style.visibility</p:attrName>
                                        </p:attrNameLst>
                                      </p:cBhvr>
                                      <p:to>
                                        <p:strVal val="visible"/>
                                      </p:to>
                                    </p:set>
                                    <p:anim calcmode="lin" valueType="num">
                                      <p:cBhvr additive="base">
                                        <p:cTn id="133"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134"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35" fill="hold" nodeType="clickPar">
                      <p:stCondLst>
                        <p:cond delay="indefinite"/>
                      </p:stCondLst>
                      <p:childTnLst>
                        <p:par>
                          <p:cTn id="136" fill="hold" nodeType="withGroup">
                            <p:stCondLst>
                              <p:cond delay="0"/>
                            </p:stCondLst>
                            <p:childTnLst>
                              <p:par>
                                <p:cTn id="137" presetID="2" presetClass="entr" presetSubtype="4" fill="hold" nodeType="clickEffect">
                                  <p:stCondLst>
                                    <p:cond delay="0"/>
                                  </p:stCondLst>
                                  <p:childTnLst>
                                    <p:set>
                                      <p:cBhvr>
                                        <p:cTn id="138" dur="1" fill="hold">
                                          <p:stCondLst>
                                            <p:cond delay="0"/>
                                          </p:stCondLst>
                                        </p:cTn>
                                        <p:tgtEl>
                                          <p:spTgt spid="5">
                                            <p:txEl>
                                              <p:pRg st="8" end="8"/>
                                            </p:txEl>
                                          </p:spTgt>
                                        </p:tgtEl>
                                        <p:attrNameLst>
                                          <p:attrName>style.visibility</p:attrName>
                                        </p:attrNameLst>
                                      </p:cBhvr>
                                      <p:to>
                                        <p:strVal val="visible"/>
                                      </p:to>
                                    </p:set>
                                    <p:anim calcmode="lin" valueType="num">
                                      <p:cBhvr additive="base">
                                        <p:cTn id="139"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140"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41" fill="hold" nodeType="clickPar">
                      <p:stCondLst>
                        <p:cond delay="indefinite"/>
                      </p:stCondLst>
                      <p:childTnLst>
                        <p:par>
                          <p:cTn id="142" fill="hold" nodeType="withGroup">
                            <p:stCondLst>
                              <p:cond delay="0"/>
                            </p:stCondLst>
                            <p:childTnLst>
                              <p:par>
                                <p:cTn id="143" presetID="2" presetClass="entr" presetSubtype="4" fill="hold" nodeType="clickEffect">
                                  <p:stCondLst>
                                    <p:cond delay="0"/>
                                  </p:stCondLst>
                                  <p:childTnLst>
                                    <p:set>
                                      <p:cBhvr>
                                        <p:cTn id="144" dur="1" fill="hold">
                                          <p:stCondLst>
                                            <p:cond delay="0"/>
                                          </p:stCondLst>
                                        </p:cTn>
                                        <p:tgtEl>
                                          <p:spTgt spid="5">
                                            <p:txEl>
                                              <p:pRg st="9" end="9"/>
                                            </p:txEl>
                                          </p:spTgt>
                                        </p:tgtEl>
                                        <p:attrNameLst>
                                          <p:attrName>style.visibility</p:attrName>
                                        </p:attrNameLst>
                                      </p:cBhvr>
                                      <p:to>
                                        <p:strVal val="visible"/>
                                      </p:to>
                                    </p:set>
                                    <p:anim calcmode="lin" valueType="num">
                                      <p:cBhvr additive="base">
                                        <p:cTn id="145"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146"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147" fill="hold" nodeType="clickPar">
                      <p:stCondLst>
                        <p:cond delay="indefinite"/>
                      </p:stCondLst>
                      <p:childTnLst>
                        <p:par>
                          <p:cTn id="148" fill="hold" nodeType="withGroup">
                            <p:stCondLst>
                              <p:cond delay="0"/>
                            </p:stCondLst>
                            <p:childTnLst>
                              <p:par>
                                <p:cTn id="149" presetID="2" presetClass="entr" presetSubtype="4" fill="hold" nodeType="clickEffect">
                                  <p:stCondLst>
                                    <p:cond delay="0"/>
                                  </p:stCondLst>
                                  <p:childTnLst>
                                    <p:set>
                                      <p:cBhvr>
                                        <p:cTn id="150" dur="1" fill="hold">
                                          <p:stCondLst>
                                            <p:cond delay="0"/>
                                          </p:stCondLst>
                                        </p:cTn>
                                        <p:tgtEl>
                                          <p:spTgt spid="5">
                                            <p:txEl>
                                              <p:pRg st="10" end="10"/>
                                            </p:txEl>
                                          </p:spTgt>
                                        </p:tgtEl>
                                        <p:attrNameLst>
                                          <p:attrName>style.visibility</p:attrName>
                                        </p:attrNameLst>
                                      </p:cBhvr>
                                      <p:to>
                                        <p:strVal val="visible"/>
                                      </p:to>
                                    </p:set>
                                    <p:anim calcmode="lin" valueType="num">
                                      <p:cBhvr additive="base">
                                        <p:cTn id="151"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152"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05000" y="152400"/>
            <a:ext cx="8229600" cy="1143000"/>
          </a:xfrm>
        </p:spPr>
        <p:txBody>
          <a:bodyPr/>
          <a:lstStyle/>
          <a:p>
            <a:pPr eaLnBrk="1" hangingPunct="1">
              <a:defRPr/>
            </a:pPr>
            <a:r>
              <a:rPr lang="en-US" sz="6600" b="1" u="sng" dirty="0">
                <a:solidFill>
                  <a:schemeClr val="bg1"/>
                </a:solidFill>
                <a:effectLst>
                  <a:outerShdw blurRad="38100" dist="38100" dir="2700000" algn="tl">
                    <a:srgbClr val="000000">
                      <a:alpha val="43137"/>
                    </a:srgbClr>
                  </a:outerShdw>
                </a:effectLst>
              </a:rPr>
              <a:t>DUE by Next Friday:</a:t>
            </a:r>
          </a:p>
        </p:txBody>
      </p:sp>
      <p:sp>
        <p:nvSpPr>
          <p:cNvPr id="3075" name="Content Placeholder 2"/>
          <p:cNvSpPr>
            <a:spLocks noGrp="1"/>
          </p:cNvSpPr>
          <p:nvPr>
            <p:ph idx="1"/>
          </p:nvPr>
        </p:nvSpPr>
        <p:spPr>
          <a:xfrm>
            <a:off x="1828800" y="1295401"/>
            <a:ext cx="8534400" cy="4525963"/>
          </a:xfrm>
        </p:spPr>
        <p:txBody>
          <a:bodyPr/>
          <a:lstStyle/>
          <a:p>
            <a:pPr eaLnBrk="1" hangingPunct="1"/>
            <a:r>
              <a:rPr lang="en-US" altLang="en-US" b="1" dirty="0" smtClean="0">
                <a:solidFill>
                  <a:schemeClr val="bg1"/>
                </a:solidFill>
              </a:rPr>
              <a:t>You must do a little research and find out what our current for-real legal consequences are for </a:t>
            </a:r>
            <a:r>
              <a:rPr lang="en-US" altLang="en-US" b="1" dirty="0" smtClean="0">
                <a:solidFill>
                  <a:schemeClr val="bg1"/>
                </a:solidFill>
              </a:rPr>
              <a:t> 10 </a:t>
            </a:r>
            <a:r>
              <a:rPr lang="en-US" altLang="en-US" b="1" dirty="0" smtClean="0">
                <a:solidFill>
                  <a:schemeClr val="bg1"/>
                </a:solidFill>
              </a:rPr>
              <a:t>of the 25 crimes listed on the previous slide. </a:t>
            </a:r>
            <a:r>
              <a:rPr lang="en-US" altLang="en-US" sz="2400" b="1" dirty="0">
                <a:solidFill>
                  <a:schemeClr val="bg1"/>
                </a:solidFill>
              </a:rPr>
              <a:t> </a:t>
            </a:r>
            <a:r>
              <a:rPr lang="en-US" altLang="en-US" sz="2400" b="1" dirty="0">
                <a:solidFill>
                  <a:schemeClr val="bg1"/>
                </a:solidFill>
              </a:rPr>
              <a:t>Each crime + punishment should be written on an index card or similarly sized piece of paper.  (Your name on the back.)  </a:t>
            </a:r>
            <a:r>
              <a:rPr lang="en-US" altLang="en-US" sz="1800" b="1" dirty="0">
                <a:solidFill>
                  <a:schemeClr val="bg1"/>
                </a:solidFill>
              </a:rPr>
              <a:t>Yes, KY/USA/BGHS.  We don’t care what they do to criminals in France </a:t>
            </a:r>
            <a:br>
              <a:rPr lang="en-US" altLang="en-US" sz="1800" b="1" dirty="0">
                <a:solidFill>
                  <a:schemeClr val="bg1"/>
                </a:solidFill>
              </a:rPr>
            </a:br>
            <a:r>
              <a:rPr lang="en-US" altLang="en-US" sz="1800" b="1" dirty="0">
                <a:solidFill>
                  <a:schemeClr val="bg1"/>
                </a:solidFill>
              </a:rPr>
              <a:t>or Peru or India or…</a:t>
            </a:r>
          </a:p>
          <a:p>
            <a:pPr eaLnBrk="1" hangingPunct="1"/>
            <a:r>
              <a:rPr lang="en-US" altLang="en-US" b="1" dirty="0" smtClean="0">
                <a:solidFill>
                  <a:schemeClr val="bg1"/>
                </a:solidFill>
              </a:rPr>
              <a:t>Research and create a newspaper front page story about a famous trial from history.  We </a:t>
            </a:r>
            <a:br>
              <a:rPr lang="en-US" altLang="en-US" b="1" dirty="0" smtClean="0">
                <a:solidFill>
                  <a:schemeClr val="bg1"/>
                </a:solidFill>
              </a:rPr>
            </a:br>
            <a:r>
              <a:rPr lang="en-US" altLang="en-US" b="1" dirty="0" smtClean="0">
                <a:solidFill>
                  <a:schemeClr val="bg1"/>
                </a:solidFill>
              </a:rPr>
              <a:t>are </a:t>
            </a:r>
            <a:r>
              <a:rPr lang="en-US" altLang="en-US" b="1" u="sng" dirty="0" smtClean="0">
                <a:solidFill>
                  <a:schemeClr val="bg1"/>
                </a:solidFill>
                <a:effectLst>
                  <a:outerShdw blurRad="38100" dist="38100" dir="2700000" algn="tl">
                    <a:srgbClr val="000000">
                      <a:alpha val="43137"/>
                    </a:srgbClr>
                  </a:outerShdw>
                </a:effectLst>
              </a:rPr>
              <a:t>NOT</a:t>
            </a:r>
            <a:r>
              <a:rPr lang="en-US" altLang="en-US" b="1" dirty="0" smtClean="0">
                <a:solidFill>
                  <a:schemeClr val="bg1"/>
                </a:solidFill>
              </a:rPr>
              <a:t> actually starting this today, but do </a:t>
            </a:r>
            <a:br>
              <a:rPr lang="en-US" altLang="en-US" b="1" dirty="0" smtClean="0">
                <a:solidFill>
                  <a:schemeClr val="bg1"/>
                </a:solidFill>
              </a:rPr>
            </a:br>
            <a:r>
              <a:rPr lang="en-US" altLang="en-US" b="1" dirty="0" smtClean="0">
                <a:solidFill>
                  <a:schemeClr val="bg1"/>
                </a:solidFill>
              </a:rPr>
              <a:t>be aware of it.</a:t>
            </a:r>
            <a:endParaRPr lang="en-US" altLang="en-US" b="1" dirty="0" smtClean="0">
              <a:solidFill>
                <a:schemeClr val="bg1"/>
              </a:solidFill>
            </a:endParaRPr>
          </a:p>
        </p:txBody>
      </p:sp>
    </p:spTree>
    <p:extLst>
      <p:ext uri="{BB962C8B-B14F-4D97-AF65-F5344CB8AC3E}">
        <p14:creationId xmlns:p14="http://schemas.microsoft.com/office/powerpoint/2010/main" val="252598913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additive="base">
                                        <p:cTn id="13"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445</Words>
  <Application>Microsoft Office PowerPoint</Application>
  <PresentationFormat>Widescreen</PresentationFormat>
  <Paragraphs>41</Paragraphs>
  <Slides>5</Slides>
  <Notes>0</Notes>
  <HiddenSlides>0</HiddenSlides>
  <MMClips>0</MMClips>
  <ScaleCrop>false</ScaleCrop>
  <HeadingPairs>
    <vt:vector size="6" baseType="variant">
      <vt:variant>
        <vt:lpstr>Fonts Used</vt:lpstr>
      </vt:variant>
      <vt:variant>
        <vt:i4>3</vt:i4>
      </vt:variant>
      <vt:variant>
        <vt:lpstr>Theme</vt:lpstr>
      </vt:variant>
      <vt:variant>
        <vt:i4>5</vt:i4>
      </vt:variant>
      <vt:variant>
        <vt:lpstr>Slide Titles</vt:lpstr>
      </vt:variant>
      <vt:variant>
        <vt:i4>5</vt:i4>
      </vt:variant>
    </vt:vector>
  </HeadingPairs>
  <TitlesOfParts>
    <vt:vector size="13" baseType="lpstr">
      <vt:lpstr>Arial</vt:lpstr>
      <vt:lpstr>Calibri</vt:lpstr>
      <vt:lpstr>Calibri Light</vt:lpstr>
      <vt:lpstr>Office Theme</vt:lpstr>
      <vt:lpstr>1_Office Theme</vt:lpstr>
      <vt:lpstr>3_Office Theme</vt:lpstr>
      <vt:lpstr>2_Office Theme</vt:lpstr>
      <vt:lpstr>4_Office Theme</vt:lpstr>
      <vt:lpstr>PowerPoint Presentation</vt:lpstr>
      <vt:lpstr>PowerPoint Presentation</vt:lpstr>
      <vt:lpstr>PowerPoint Presentation</vt:lpstr>
      <vt:lpstr>Punishment = Crime???</vt:lpstr>
      <vt:lpstr>DUE by Next Friday:</vt:lpstr>
    </vt:vector>
  </TitlesOfParts>
  <Company>BGISD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Tucker, Jeremy - BGHS - English Dept.</dc:creator>
  <cp:lastModifiedBy>Tucker, Jeremy - BGHS - English Dept.</cp:lastModifiedBy>
  <cp:revision>4</cp:revision>
  <dcterms:created xsi:type="dcterms:W3CDTF">2014-10-24T13:24:40Z</dcterms:created>
  <dcterms:modified xsi:type="dcterms:W3CDTF">2014-10-24T14:29:07Z</dcterms:modified>
</cp:coreProperties>
</file>