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321" r:id="rId5"/>
    <p:sldId id="259" r:id="rId6"/>
    <p:sldId id="296" r:id="rId7"/>
    <p:sldId id="297" r:id="rId8"/>
    <p:sldId id="298" r:id="rId9"/>
    <p:sldId id="302" r:id="rId10"/>
    <p:sldId id="303" r:id="rId11"/>
    <p:sldId id="304" r:id="rId12"/>
    <p:sldId id="308" r:id="rId13"/>
    <p:sldId id="309" r:id="rId14"/>
    <p:sldId id="310" r:id="rId15"/>
    <p:sldId id="314" r:id="rId16"/>
    <p:sldId id="315" r:id="rId17"/>
    <p:sldId id="316" r:id="rId18"/>
    <p:sldId id="317" r:id="rId19"/>
    <p:sldId id="318" r:id="rId20"/>
    <p:sldId id="319" r:id="rId21"/>
    <p:sldId id="311" r:id="rId22"/>
    <p:sldId id="312" r:id="rId23"/>
    <p:sldId id="313" r:id="rId24"/>
    <p:sldId id="320" r:id="rId25"/>
    <p:sldId id="305" r:id="rId26"/>
    <p:sldId id="306" r:id="rId27"/>
    <p:sldId id="307" r:id="rId28"/>
    <p:sldId id="299" r:id="rId29"/>
    <p:sldId id="300" r:id="rId30"/>
    <p:sldId id="301" r:id="rId31"/>
    <p:sldId id="260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271" r:id="rId40"/>
    <p:sldId id="262" r:id="rId41"/>
    <p:sldId id="263" r:id="rId42"/>
    <p:sldId id="272" r:id="rId43"/>
    <p:sldId id="273" r:id="rId44"/>
    <p:sldId id="274" r:id="rId45"/>
    <p:sldId id="275" r:id="rId46"/>
    <p:sldId id="276" r:id="rId47"/>
    <p:sldId id="277" r:id="rId48"/>
    <p:sldId id="295" r:id="rId49"/>
    <p:sldId id="278" r:id="rId50"/>
    <p:sldId id="279" r:id="rId51"/>
    <p:sldId id="280" r:id="rId52"/>
    <p:sldId id="281" r:id="rId53"/>
    <p:sldId id="282" r:id="rId54"/>
    <p:sldId id="283" r:id="rId55"/>
    <p:sldId id="284" r:id="rId56"/>
    <p:sldId id="285" r:id="rId57"/>
    <p:sldId id="286" r:id="rId58"/>
    <p:sldId id="287" r:id="rId59"/>
    <p:sldId id="290" r:id="rId60"/>
    <p:sldId id="291" r:id="rId61"/>
    <p:sldId id="292" r:id="rId62"/>
    <p:sldId id="293" r:id="rId63"/>
    <p:sldId id="294" r:id="rId64"/>
    <p:sldId id="288" r:id="rId65"/>
    <p:sldId id="289" r:id="rId66"/>
    <p:sldId id="261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EFA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D3058-D3EB-44FD-8661-4D960ECF73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75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6E619-9793-4D17-BE7A-31908D04E5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3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B0FFE-B92E-45D9-A7EA-DB471FDD87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1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8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9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4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3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7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13FA1-BE3E-4470-BAA5-937B2427B3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5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5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>
                <a:solidFill>
                  <a:prstClr val="white"/>
                </a:solidFill>
              </a:rPr>
              <a:pPr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0A22E"/>
                </a:solidFill>
              </a:rPr>
              <a:pPr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91CD3-0613-4B86-829E-B7DAF06E1B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6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D65D8-8839-410F-A2B5-E663100BC1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7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94FDC-6331-4BB2-B045-25FB2D41AD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7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70FA-1DF8-451C-A325-7A85D2581A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8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C76D7-B9AB-4348-AC64-669128757C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7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366D-4A77-4F22-87AA-FB9FFC1DE9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7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C423E-1225-4B66-AFCB-58ECA6B4C0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3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A889AB-1EA6-4BC5-90F3-4B0C7F7E0C0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fld id="{09B482E8-6E0E-1B4F-B1FD-C69DB9E858D9}" type="datetimeFigureOut">
              <a:rPr lang="en-US" dirty="0">
                <a:solidFill>
                  <a:prstClr val="white"/>
                </a:solidFill>
              </a:rPr>
              <a:pPr defTabSz="457200"/>
              <a:t>1/27/2015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F0A22E"/>
                </a:solidFill>
              </a:rPr>
              <a:pPr defTabSz="457200"/>
              <a:t>‹#›</a:t>
            </a:fld>
            <a:endParaRPr lang="en-US" dirty="0">
              <a:solidFill>
                <a:srgbClr val="F0A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75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A2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2051" y="4083677"/>
            <a:ext cx="7907627" cy="22272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2200" b="1" dirty="0" smtClean="0">
                <a:ln>
                  <a:solidFill>
                    <a:srgbClr val="CC6600"/>
                  </a:solidFill>
                </a:ln>
                <a:solidFill>
                  <a:schemeClr val="bg1"/>
                </a:solidFill>
                <a:effectLst>
                  <a:glow rad="101600">
                    <a:srgbClr val="CC66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FORGET  YOU!</a:t>
            </a:r>
            <a:endParaRPr lang="en-US" sz="12200" b="1" dirty="0">
              <a:ln>
                <a:solidFill>
                  <a:srgbClr val="CC6600"/>
                </a:solidFill>
              </a:ln>
              <a:solidFill>
                <a:schemeClr val="bg1"/>
              </a:solidFill>
              <a:effectLst>
                <a:glow rad="101600">
                  <a:srgbClr val="CC66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 rot="19932273">
            <a:off x="3938453" y="797850"/>
            <a:ext cx="4800600" cy="1314450"/>
          </a:xfrm>
        </p:spPr>
        <p:txBody>
          <a:bodyPr/>
          <a:lstStyle/>
          <a:p>
            <a:pPr eaLnBrk="1" hangingPunct="1"/>
            <a:r>
              <a:rPr lang="en-US" altLang="en-US" sz="3300" dirty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glow rad="88900">
                    <a:schemeClr val="bg1"/>
                  </a:glow>
                </a:effectLst>
              </a:rPr>
              <a:t>It’s Time to Play…</a:t>
            </a:r>
          </a:p>
        </p:txBody>
      </p:sp>
      <p:pic>
        <p:nvPicPr>
          <p:cNvPr id="2052" name="Picture 3" descr="C:\Users\jtucker\AppData\Local\Microsoft\Windows\Temporary Internet Files\Content.IE5\JDG9EB37\MC9002334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08" y="1455075"/>
            <a:ext cx="4325154" cy="459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85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With their own blood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How did the boys sign the contract Tom had written?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He wanted Huck’s money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white"/>
                </a:solidFill>
              </a:rPr>
              <a:t>Q: Why had Pap returned and wanted his son back?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79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Pap would give him “lickins,” especially when he was drunk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After being taken away by Pap, Huck said he started liking living with his dad except for what?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1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99490" y="755922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He killed it and smeared its blood around the cabin to look like he had been murdered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did Huck do with a pig before leaving Pap’s cabin?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2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Mercury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is “quicksilver”?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6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A huge rain and/or a flood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en-US" sz="4800" dirty="0" smtClean="0"/>
              <a:t>Jim sensed that this thing was about to happen, and so he </a:t>
            </a:r>
            <a:br>
              <a:rPr lang="en-US" altLang="en-US" sz="4800" dirty="0" smtClean="0"/>
            </a:br>
            <a:r>
              <a:rPr lang="en-US" altLang="en-US" sz="4800" dirty="0" smtClean="0"/>
              <a:t>talked Huck into moving into a </a:t>
            </a:r>
            <a:br>
              <a:rPr lang="en-US" altLang="en-US" sz="4800" dirty="0" smtClean="0"/>
            </a:br>
            <a:r>
              <a:rPr lang="en-US" altLang="en-US" sz="4800" dirty="0" smtClean="0"/>
              <a:t>cave on the island.</a:t>
            </a: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83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Florida, Missouri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Sam Clemens was born in this town and state.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Because adventure can end in death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zh-CN" sz="4800" dirty="0" smtClean="0">
                <a:ea typeface="SimSun" panose="02010600030101010101" pitchFamily="2" charset="-122"/>
              </a:rPr>
              <a:t>Why did Jim say he didn’t like adventures?</a:t>
            </a: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0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Saint Louis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en-US" sz="4800" dirty="0" smtClean="0"/>
              <a:t>Huck never believed this city had so many people until they floated past and saw it all lit up.</a:t>
            </a: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46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Printer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  <a:r>
              <a:rPr lang="en-US" sz="4800" dirty="0" smtClean="0">
                <a:solidFill>
                  <a:prstClr val="white"/>
                </a:solidFill>
              </a:rPr>
              <a:t>Sam Clemens worked for his older brother as what kind of apprentice?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A2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0A22E"/>
              </a:buClr>
              <a:buFont typeface="Wingdings 2" charset="2"/>
              <a:buNone/>
            </a:pPr>
            <a:r>
              <a:rPr lang="en-US" sz="3200" dirty="0" smtClean="0">
                <a:solidFill>
                  <a:prstClr val="white"/>
                </a:solidFill>
                <a:effectLst>
                  <a:glow rad="88900">
                    <a:schemeClr val="accent2"/>
                  </a:glow>
                </a:effectLst>
                <a:latin typeface="Eras Bold ITC" panose="020B0907030504020204" pitchFamily="34" charset="0"/>
              </a:rPr>
              <a:t>The purpose of this game is to let your opponents know what you really think about them.</a:t>
            </a:r>
            <a:endParaRPr lang="en-US" sz="3200" dirty="0">
              <a:solidFill>
                <a:prstClr val="white"/>
              </a:solidFill>
              <a:effectLst>
                <a:glow rad="88900">
                  <a:schemeClr val="accent2"/>
                </a:glow>
              </a:effectLst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9399" y="5605418"/>
            <a:ext cx="1097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prstClr val="white"/>
                </a:solidFill>
                <a:effectLst>
                  <a:glow rad="76200">
                    <a:schemeClr val="accent2"/>
                  </a:glow>
                </a:effectLst>
              </a:rPr>
              <a:t>OK—that’s not it.  The point is to refresh your Huck Finn knowledge, but that’s less attention-grabbing to say… </a:t>
            </a:r>
            <a:endParaRPr lang="en-US" sz="2800" dirty="0">
              <a:solidFill>
                <a:prstClr val="white"/>
              </a:solidFill>
              <a:effectLst>
                <a:glow rad="76200">
                  <a:schemeClr val="accent2"/>
                </a:glow>
              </a:effectLst>
            </a:endParaRPr>
          </a:p>
        </p:txBody>
      </p:sp>
      <p:pic>
        <p:nvPicPr>
          <p:cNvPr id="5" name="Picture 4" descr="http://3.bp.blogspot.com/-ch7a53Ji-fo/TfDPy-f13nI/AAAAAAAAAPM/kM7QDAeASGY/s1600/cee-lo-gree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84" y="1535550"/>
            <a:ext cx="6310590" cy="37447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956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That the whole thing was just a dream Jim had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zh-CN" sz="4800" dirty="0" smtClean="0">
                <a:ea typeface="SimSun" panose="02010600030101010101" pitchFamily="2" charset="-122"/>
              </a:rPr>
              <a:t>After being reunited after being separated and lost in fog, what does Huck convince Jim of?</a:t>
            </a: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5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Honey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affectionate name did Jim frequently refer to Huck?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How he tried to thread a needle</a:t>
            </a:r>
            <a:b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</a:b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      and/or that he threw like a boy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When Huck dressed as a girl, what did the lady say was a giveaway he was a boy?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9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From the house that was floating in the river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Where had Huck gotten the girl’s clothes he dressed in?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0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Ate the enamel off people’s teeth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en-US" sz="4800" dirty="0" smtClean="0"/>
              <a:t>Huck encounters a man of about 30 who had gotten into trouble because the paste he sold did what?</a:t>
            </a: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Why would a runaway slave be traveling south?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en-US" altLang="en-US" sz="4800" dirty="0" smtClean="0"/>
              <a:t>What argument does Huck use to convince the duke and the king that Jim is not a runaway slave?</a:t>
            </a:r>
          </a:p>
          <a:p>
            <a:pPr defTabSz="457200"/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9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Cairo 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Name the city that Jim and Huck had been looking for but passed up by mistake.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1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International Justice Mission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does IJM stand for?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1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</a:t>
            </a:r>
            <a:r>
              <a:rPr lang="en-US" sz="4000" b="1" dirty="0"/>
              <a:t>Gary Haugen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Who is the president of IJM?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1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Blue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en-US" sz="4800" dirty="0" smtClean="0"/>
              <a:t>What color do the duke and the king paint Jim?</a:t>
            </a: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2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glow rad="88900">
                    <a:schemeClr val="accent1">
                      <a:lumMod val="40000"/>
                      <a:lumOff val="60000"/>
                    </a:schemeClr>
                  </a:glow>
                </a:effectLst>
              </a:rPr>
              <a:t>THE  RULES:</a:t>
            </a:r>
            <a:endParaRPr lang="en-US" sz="6000" dirty="0">
              <a:effectLst>
                <a:glow rad="88900">
                  <a:schemeClr val="accent1">
                    <a:lumMod val="40000"/>
                    <a:lumOff val="6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132134"/>
            <a:ext cx="10554574" cy="4635713"/>
          </a:xfrm>
        </p:spPr>
        <p:txBody>
          <a:bodyPr>
            <a:normAutofit/>
          </a:bodyPr>
          <a:lstStyle/>
          <a:p>
            <a:r>
              <a:rPr lang="en-US" dirty="0" smtClean="0"/>
              <a:t>Each team starts with five points.  For every round, a team must bet a minimum of one point.  They can bet no more beyond that than what they have on the board.</a:t>
            </a:r>
          </a:p>
          <a:p>
            <a:r>
              <a:rPr lang="en-US" dirty="0" smtClean="0"/>
              <a:t>Each team starts the game with three cards.  Unless noted with a star, cards can only be played during a team’s turn.  Cards are designed to either help the team playing it or to hurt another team.</a:t>
            </a:r>
          </a:p>
          <a:p>
            <a:r>
              <a:rPr lang="en-US" dirty="0" smtClean="0"/>
              <a:t>Each team has a captain who sits in the front seat and serves as the team spokesperson.</a:t>
            </a:r>
          </a:p>
          <a:p>
            <a:r>
              <a:rPr lang="en-US" dirty="0" smtClean="0"/>
              <a:t>Being disruptive or violating rules may lead to the Judge erasing points from the board for a team in violation.</a:t>
            </a:r>
          </a:p>
          <a:p>
            <a:r>
              <a:rPr lang="en-US" dirty="0" smtClean="0"/>
              <a:t>Whining and complaining will result in a team being evicted from the game or in the game being stopped altogether.  Seriously, don’t start whining.  It’s a class review game, dude—not the Super Bowl.</a:t>
            </a:r>
          </a:p>
          <a:p>
            <a:r>
              <a:rPr lang="en-US" dirty="0" smtClean="0"/>
              <a:t>The team with the most points at the end of the last round is the winner.  In the case of a tie, a “death match” round will be played.  Mr. Tucker hasn’t figured out those rules yet, so if we end up having a death match, he will make it up as we go along…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4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     M I S S I S S I P P I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Correctly spell the river on which much of this novel took place.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5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She didn’t shut the door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Jim felt bad for smacking his daughter when she wouldn’t do what?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2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Hire an abolitionist to steal them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did Jim say he would do if he wasn’t allowed to buy his wife and kids?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6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In the house that was floating in the river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Where had Jim seen Pap’s body?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2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Hawaii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island did Twain visit and then speak of while on a lecture tour?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9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Peter Wilks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en-US" sz="4800" dirty="0" smtClean="0"/>
              <a:t>The duke and the king pose as the brothers of what recently deceased man?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0621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He was deaf and mute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was wrong with William Wilks?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5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The hare-lip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had Huck secretly nicknamed Joanna?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0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Red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color hair did Mary Jane have?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6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The town doctor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en-US" sz="4800" dirty="0" smtClean="0"/>
              <a:t>Who immediately suspects the two con men as frauds and not the Wilks brothers?</a:t>
            </a: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9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Widow Douglas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  <a:r>
              <a:rPr lang="en-US" altLang="zh-CN" sz="4800" dirty="0" smtClean="0">
                <a:ea typeface="SimSun" panose="02010600030101010101" pitchFamily="2" charset="-122"/>
              </a:rPr>
              <a:t>Who took in Huckleberry to raise him?</a:t>
            </a:r>
          </a:p>
          <a:p>
            <a:pPr defTabSz="457200"/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6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A boiler explosion on the steamboat he worked on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sz="4800" dirty="0"/>
              <a:t>How had Twain’s little brother been badly burned/injured, that led to his death?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2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They were “rapscallions”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negative term did Huck and Jim use to refer to the con men?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9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Mary Jane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en-US" sz="4800" dirty="0" smtClean="0"/>
              <a:t>Huck gets a bit of a crush on which girl?</a:t>
            </a: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In the coffin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Where did Huck hide the money?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5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To verify what his tattoo was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Why was the coffin of Peter Wilks dug up?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0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England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Harvey Wilks had been living in what country?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5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A light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While escaping town, what did Huck see in the upstairs window of the Wilks house that reminded him of </a:t>
            </a:r>
            <a:r>
              <a:rPr lang="en-US" sz="4800" dirty="0">
                <a:solidFill>
                  <a:prstClr val="white"/>
                </a:solidFill>
              </a:rPr>
              <a:t>M</a:t>
            </a:r>
            <a:r>
              <a:rPr lang="en-US" sz="4800" dirty="0" smtClean="0">
                <a:solidFill>
                  <a:prstClr val="white"/>
                </a:solidFill>
              </a:rPr>
              <a:t>ary Jane?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4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Drinking alcohol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sz="4800" dirty="0" smtClean="0"/>
              <a:t>“Temperance” refers to the movement designed to abolish what?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60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Helped a slave escape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Huck felt like the mess he was in was God’s punishment for him having done what?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5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He was going to hell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In tearing up the letter to Miss Watson, Huck accepted what fate for himself?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8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Judge Thatcher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  <a:r>
              <a:rPr lang="en-US" altLang="en-US" sz="4800" dirty="0" smtClean="0"/>
              <a:t>Who was in charge of Huck’s money until he got older?</a:t>
            </a:r>
          </a:p>
          <a:p>
            <a:pPr defTabSz="457200"/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27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Tom Sawyer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Sally Phelps mistakes Huck for what person?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They were tarred and feathered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Huck and Tom witness the duke and the king being run out of town.  What else had been done to the two con men?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5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12 feet deep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On a riverboat, the term “mark twain” literally meant that the water was how many feet deep?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7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It was too simple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Tom’s complaint about Huckleberry’s plan to free Jim?</a:t>
            </a:r>
            <a:endParaRPr lang="en-US" alt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90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A witch pie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 What kind of pie did Huck and Tom decide to bake?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6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A rope ladder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  <a:r>
              <a:rPr lang="en-US" sz="4800" dirty="0" smtClean="0">
                <a:solidFill>
                  <a:prstClr val="white"/>
                </a:solidFill>
              </a:rPr>
              <a:t> What was supposed to be in the pie that would help in Jim’s escape?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He helped the wounded Tom get to a doctor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During the escape, what decision did Jim make that would lead to his recapture?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7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In the back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Where had Pap been shot?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0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A spider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  <a:r>
              <a:rPr lang="en-US" sz="4800" dirty="0" smtClean="0">
                <a:solidFill>
                  <a:prstClr val="white"/>
                </a:solidFill>
              </a:rPr>
              <a:t> What animal did Huck kill in the first of the novel that he was certain led to his bad luck?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8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   St. Petersburg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</a:t>
            </a:r>
            <a:r>
              <a:rPr lang="en-US" sz="4800" dirty="0" smtClean="0"/>
              <a:t>What is the name of the town where Huck, Jim, and Tom live at the novel’s opening?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$6,000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  <a:r>
              <a:rPr lang="en-US" sz="4800" dirty="0" smtClean="0">
                <a:solidFill>
                  <a:prstClr val="white"/>
                </a:solidFill>
              </a:rPr>
              <a:t>How much money had Huck put under Judge Thatcher’s watch?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0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Halley’s Comet could be seen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natural phenomenon took place at Twain’s birth and death years?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5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Langhorne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was Samuel Clemens’ middle name?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9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She was going to sell him down the river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 Why did Jim decide to run away from Miss Watson?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0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</a:p>
        </p:txBody>
      </p:sp>
    </p:spTree>
    <p:extLst>
      <p:ext uri="{BB962C8B-B14F-4D97-AF65-F5344CB8AC3E}">
        <p14:creationId xmlns:p14="http://schemas.microsoft.com/office/powerpoint/2010/main" val="36279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</a:p>
        </p:txBody>
      </p:sp>
    </p:spTree>
    <p:extLst>
      <p:ext uri="{BB962C8B-B14F-4D97-AF65-F5344CB8AC3E}">
        <p14:creationId xmlns:p14="http://schemas.microsoft.com/office/powerpoint/2010/main" val="227011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</a:p>
        </p:txBody>
      </p:sp>
    </p:spTree>
    <p:extLst>
      <p:ext uri="{BB962C8B-B14F-4D97-AF65-F5344CB8AC3E}">
        <p14:creationId xmlns:p14="http://schemas.microsoft.com/office/powerpoint/2010/main" val="179391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Samuel Clemens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</a:t>
            </a:r>
            <a:r>
              <a:rPr lang="en-US" sz="4800" dirty="0" smtClean="0">
                <a:solidFill>
                  <a:prstClr val="white"/>
                </a:solidFill>
              </a:rPr>
              <a:t>: What was Mark Twain’s real name?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0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A giant hairball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800" dirty="0">
                <a:solidFill>
                  <a:prstClr val="white"/>
                </a:solidFill>
              </a:rPr>
              <a:t>Q: </a:t>
            </a:r>
            <a:r>
              <a:rPr lang="en-US" sz="4800" dirty="0" smtClean="0">
                <a:solidFill>
                  <a:prstClr val="white"/>
                </a:solidFill>
              </a:rPr>
              <a:t>What magical item did Jim possess that could help see into the future?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0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1286" y="614254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0A22E"/>
              </a:buClr>
              <a:buFont typeface="Wingdings 2" charset="2"/>
              <a:buNone/>
            </a:pPr>
            <a:r>
              <a:rPr lang="en-US" sz="4000" dirty="0" smtClean="0">
                <a:solidFill>
                  <a:prstClr val="white"/>
                </a:solidFill>
                <a:latin typeface="Eras Bold ITC" panose="020B0907030504020204" pitchFamily="34" charset="0"/>
              </a:rPr>
              <a:t>A:  He meowed like a cat.</a:t>
            </a:r>
            <a:endParaRPr lang="en-US" sz="4000" dirty="0">
              <a:solidFill>
                <a:prstClr val="white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900855"/>
            <a:ext cx="1097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white"/>
                </a:solidFill>
              </a:rPr>
              <a:t>Q:</a:t>
            </a:r>
            <a:r>
              <a:rPr lang="en-US" sz="4800" dirty="0" smtClean="0"/>
              <a:t>What</a:t>
            </a:r>
            <a:r>
              <a:rPr lang="en-US" sz="4800" dirty="0"/>
              <a:t> sound did Tom make in the night to get </a:t>
            </a:r>
            <a:r>
              <a:rPr lang="en-US" sz="4800" dirty="0" smtClean="0"/>
              <a:t>Huck's</a:t>
            </a:r>
            <a:r>
              <a:rPr lang="en-US" sz="4800" dirty="0"/>
              <a:t> attention (before the boys met in the cave)?</a:t>
            </a:r>
          </a:p>
          <a:p>
            <a:pPr defTabSz="457200"/>
            <a:r>
              <a:rPr lang="en-US" sz="4800" dirty="0" smtClean="0">
                <a:solidFill>
                  <a:prstClr val="white"/>
                </a:solidFill>
              </a:rPr>
              <a:t> 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Quotabl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1536</Words>
  <Application>Microsoft Office PowerPoint</Application>
  <PresentationFormat>Widescreen</PresentationFormat>
  <Paragraphs>145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4" baseType="lpstr">
      <vt:lpstr>SimSun</vt:lpstr>
      <vt:lpstr>Arial</vt:lpstr>
      <vt:lpstr>Century Gothic</vt:lpstr>
      <vt:lpstr>Cooper Std Black</vt:lpstr>
      <vt:lpstr>Eras Bold ITC</vt:lpstr>
      <vt:lpstr>Times New Roman</vt:lpstr>
      <vt:lpstr>Wingdings 2</vt:lpstr>
      <vt:lpstr>Default Design</vt:lpstr>
      <vt:lpstr>Quotable</vt:lpstr>
      <vt:lpstr>FORGET  YOU!</vt:lpstr>
      <vt:lpstr>PowerPoint Presentation</vt:lpstr>
      <vt:lpstr>THE  RULES: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Tucker</dc:creator>
  <cp:lastModifiedBy>Jeremy Tucker</cp:lastModifiedBy>
  <cp:revision>20</cp:revision>
  <dcterms:created xsi:type="dcterms:W3CDTF">2015-01-27T06:27:30Z</dcterms:created>
  <dcterms:modified xsi:type="dcterms:W3CDTF">2015-01-27T21:30:24Z</dcterms:modified>
</cp:coreProperties>
</file>