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F7D8D-3C13-42C8-AAB3-F982310E3D4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68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E5697-AF5C-4EC4-954F-2BF4C74614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3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E5B9B-CA8E-4D5E-B82D-6C7E4FE1A39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42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F51EFB-03F0-4F3A-9045-7C421D5A12B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0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C360E-D98C-4C6A-B4E4-25867F277CB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6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66A49-BA6A-477F-8C00-1256BE64DC6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37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C6159-DAF6-449F-A8CF-2C789EB858D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4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7572F-924F-46FA-BE91-33544E6D865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9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20DF1-5370-4E13-9A0B-3EA00DC7830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8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1F4B1-0887-4E3E-B4D8-9B8CA8D0AF8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95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EAA6A-43CD-48AF-8749-9CC5D41F7EF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10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214AAD-D509-456A-AA89-72E385C8BB8A}" type="slidenum"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8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838200"/>
            <a:ext cx="8382000" cy="51816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WHICH  IS  A  </a:t>
            </a:r>
            <a:b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MORE  EFFECTIVE</a:t>
            </a:r>
          </a:p>
          <a:p>
            <a:pPr marL="0" indent="0" algn="ctr">
              <a:buNone/>
              <a:defRPr/>
            </a:pPr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METHOD  OF  PERSUASION:</a:t>
            </a:r>
          </a:p>
        </p:txBody>
      </p:sp>
    </p:spTree>
    <p:extLst>
      <p:ext uri="{BB962C8B-B14F-4D97-AF65-F5344CB8AC3E}">
        <p14:creationId xmlns:p14="http://schemas.microsoft.com/office/powerpoint/2010/main" val="26696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spliego.files.wordpress.com/2008/02/leloir-lazarillo-beating-donke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9525000" cy="714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8000" b="1" dirty="0">
                <a:solidFill>
                  <a:srgbClr val="C00000"/>
                </a:solidFill>
                <a:effectLst>
                  <a:glow rad="762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THE  WHIP…</a:t>
            </a:r>
          </a:p>
        </p:txBody>
      </p:sp>
    </p:spTree>
    <p:extLst>
      <p:ext uri="{BB962C8B-B14F-4D97-AF65-F5344CB8AC3E}">
        <p14:creationId xmlns:p14="http://schemas.microsoft.com/office/powerpoint/2010/main" val="215232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7000" b="1" dirty="0">
                <a:solidFill>
                  <a:srgbClr val="C00000"/>
                </a:solidFill>
                <a:effectLst>
                  <a:glow rad="762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OR  THE  CARROT?</a:t>
            </a:r>
          </a:p>
        </p:txBody>
      </p:sp>
      <p:pic>
        <p:nvPicPr>
          <p:cNvPr id="4" name="Picture 2" descr="http://3.bp.blogspot.com/-JQzEvoqHWJI/ThtSX5v4yMI/AAAAAAAAAFk/WP_9kEA6AVs/s1600/carrot1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1" y="1524000"/>
            <a:ext cx="7091363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20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0243" name="Picture 2" descr="\\E042000h0\hs-users\jtucker\My Documents\My Pictures\Scarlet Letter\puritan-whipp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0600"/>
            <a:ext cx="508000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 descr="C:\Users\jtucker\AppData\Local\Microsoft\Windows\Temporary Internet Files\Content.IE5\6QYQSCZ9\MC900441780[1]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67550" y="1676400"/>
            <a:ext cx="3276600" cy="3276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54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2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4.bp.blogspot.com/_iCp89hiPM9s/S79WqgS01zI/AAAAAAAAATc/xhk8M24TZZw/s1600/ColonialPuritan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136471"/>
            <a:ext cx="4158347" cy="483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http://www.wikigender.org/images/0/08/Ducking-stool-brist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66800"/>
            <a:ext cx="3581400" cy="497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0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HAPPY FUN HOMEWORK TIME!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900" y="1417639"/>
            <a:ext cx="8229600" cy="4525963"/>
          </a:xfrm>
        </p:spPr>
        <p:txBody>
          <a:bodyPr/>
          <a:lstStyle/>
          <a:p>
            <a:r>
              <a:rPr lang="en-US" altLang="en-US" sz="2000" dirty="0"/>
              <a:t>You are writing an article for high school newspapers across the state.  </a:t>
            </a:r>
          </a:p>
          <a:p>
            <a:r>
              <a:rPr lang="en-US" altLang="en-US" sz="2000" dirty="0"/>
              <a:t>You will be reaching out to readers to inform them of some issue/topic of your choice.  It should be a topic that relates to your audience. </a:t>
            </a:r>
            <a:r>
              <a:rPr lang="en-US" altLang="en-US" sz="1400" i="1" dirty="0"/>
              <a:t>(Stupid topics will be returned for a rewrite…)</a:t>
            </a:r>
          </a:p>
          <a:p>
            <a:r>
              <a:rPr lang="en-US" altLang="en-US" sz="2000" dirty="0"/>
              <a:t>Use FEAR as a tool to persuade your readers to DO some particular thing in response to your article.</a:t>
            </a:r>
          </a:p>
          <a:p>
            <a:r>
              <a:rPr lang="en-US" altLang="en-US" sz="2000" dirty="0"/>
              <a:t>Try to use the methods Edwards did in his sermon</a:t>
            </a:r>
          </a:p>
          <a:p>
            <a:pPr lvl="1"/>
            <a:r>
              <a:rPr lang="en-US" altLang="en-US" sz="2000" dirty="0"/>
              <a:t>Emotional appeal</a:t>
            </a:r>
          </a:p>
          <a:p>
            <a:pPr lvl="1"/>
            <a:r>
              <a:rPr lang="en-US" altLang="en-US" sz="2000" dirty="0"/>
              <a:t>Strong images/word pictures</a:t>
            </a:r>
          </a:p>
          <a:p>
            <a:pPr lvl="1"/>
            <a:r>
              <a:rPr lang="en-US" altLang="en-US" sz="2000" dirty="0"/>
              <a:t>Offer resolution at the end </a:t>
            </a:r>
          </a:p>
          <a:p>
            <a:r>
              <a:rPr lang="en-US" altLang="en-US" sz="2000" dirty="0"/>
              <a:t>Your rough draft article should be about 1 to 1.5 college ruled pages. </a:t>
            </a:r>
            <a:r>
              <a:rPr lang="en-US" altLang="en-US" sz="1600" i="1" dirty="0"/>
              <a:t>(That’s a minimum—not a suggestion.)</a:t>
            </a:r>
          </a:p>
          <a:p>
            <a:endParaRPr lang="en-US" altLang="en-US" dirty="0" smtClean="0"/>
          </a:p>
        </p:txBody>
      </p:sp>
      <p:pic>
        <p:nvPicPr>
          <p:cNvPr id="11268" name="Picture 2" descr="C:\Users\jtucker\AppData\Local\Microsoft\Windows\Temporary Internet Files\Content.IE5\XCA1TMZE\MC9004419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26" y="5605889"/>
            <a:ext cx="2232025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36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Algerian</vt:lpstr>
      <vt:lpstr>Arial</vt:lpstr>
      <vt:lpstr>Calibri</vt:lpstr>
      <vt:lpstr>Default Design</vt:lpstr>
      <vt:lpstr>PowerPoint Presentation</vt:lpstr>
      <vt:lpstr>THE  WHIP…</vt:lpstr>
      <vt:lpstr>OR  THE  CARROT?</vt:lpstr>
      <vt:lpstr>PowerPoint Presentation</vt:lpstr>
      <vt:lpstr>PowerPoint Presentation</vt:lpstr>
      <vt:lpstr>HAPPY FUN HOMEWORK TIME!</vt:lpstr>
    </vt:vector>
  </TitlesOfParts>
  <Company>BGISD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Tucker, Jeremy - BGHS - English Dept.</dc:creator>
  <cp:lastModifiedBy>Tucker, Jeremy - BGHS - English Dept.</cp:lastModifiedBy>
  <cp:revision>1</cp:revision>
  <dcterms:created xsi:type="dcterms:W3CDTF">2014-08-25T14:11:48Z</dcterms:created>
  <dcterms:modified xsi:type="dcterms:W3CDTF">2014-08-25T14:12:28Z</dcterms:modified>
</cp:coreProperties>
</file>