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0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4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8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1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7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4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3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5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9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8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6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6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F1CD-62C9-4D8D-952D-50CA387FD1A8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04DEE-396A-456A-987F-D6458C46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6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8153400" cy="632460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sz="3800" dirty="0"/>
              <a:t>According to George, why are he and Lennie different from other migrant laborers? </a:t>
            </a:r>
            <a:br>
              <a:rPr lang="en-US" sz="3800" dirty="0"/>
            </a:br>
            <a:r>
              <a:rPr lang="en-US" sz="3800" dirty="0"/>
              <a:t>A) They have a chance to fulfill their dream of owning land.</a:t>
            </a:r>
            <a:br>
              <a:rPr lang="en-US" sz="3800" dirty="0"/>
            </a:br>
            <a:r>
              <a:rPr lang="en-US" sz="3800" dirty="0"/>
              <a:t>B) They are not lonely, for they have each other.</a:t>
            </a:r>
            <a:br>
              <a:rPr lang="en-US" sz="3800" dirty="0"/>
            </a:br>
            <a:r>
              <a:rPr lang="en-US" sz="3800" dirty="0"/>
              <a:t>C) They cannot move from job to job as easily because of Lennie's disability.</a:t>
            </a:r>
            <a:br>
              <a:rPr lang="en-US" sz="3800" dirty="0"/>
            </a:br>
            <a:r>
              <a:rPr lang="en-US" sz="3800" dirty="0"/>
              <a:t>D) They don't have any responsibilities.</a:t>
            </a:r>
            <a:br>
              <a:rPr lang="en-US" sz="3800" dirty="0"/>
            </a:br>
            <a:r>
              <a:rPr lang="en-US" sz="3800" dirty="0"/>
              <a:t>E) They don’t know how to farm anything</a:t>
            </a:r>
            <a:br>
              <a:rPr lang="en-US" sz="3800" dirty="0"/>
            </a:br>
            <a:endParaRPr lang="en-US" sz="3800" dirty="0"/>
          </a:p>
          <a:p>
            <a:pPr lvl="0"/>
            <a:r>
              <a:rPr lang="en-US" sz="3800" dirty="0"/>
              <a:t>Which of the following did Lennie have in his pocket early in the novel? </a:t>
            </a:r>
            <a:br>
              <a:rPr lang="en-US" sz="3800" dirty="0"/>
            </a:br>
            <a:r>
              <a:rPr lang="en-US" sz="3800" dirty="0"/>
              <a:t>A) a dead mouse that he pets</a:t>
            </a:r>
            <a:br>
              <a:rPr lang="en-US" sz="3800" dirty="0"/>
            </a:br>
            <a:r>
              <a:rPr lang="en-US" sz="3800" dirty="0"/>
              <a:t>B) a letter from Aunt Clara.</a:t>
            </a:r>
            <a:br>
              <a:rPr lang="en-US" sz="3800" dirty="0"/>
            </a:br>
            <a:r>
              <a:rPr lang="en-US" sz="3800" dirty="0"/>
              <a:t>C) a bottle of gin</a:t>
            </a:r>
            <a:br>
              <a:rPr lang="en-US" sz="3800" dirty="0"/>
            </a:br>
            <a:r>
              <a:rPr lang="en-US" sz="3800" dirty="0"/>
              <a:t>D) a pistol</a:t>
            </a:r>
            <a:br>
              <a:rPr lang="en-US" sz="3800" dirty="0"/>
            </a:br>
            <a:r>
              <a:rPr lang="en-US" sz="3800" dirty="0"/>
              <a:t>E) ketchup packets</a:t>
            </a:r>
            <a:br>
              <a:rPr lang="en-US" sz="3800" dirty="0"/>
            </a:br>
            <a:endParaRPr lang="en-US" sz="3800" dirty="0"/>
          </a:p>
          <a:p>
            <a:pPr lvl="0"/>
            <a:r>
              <a:rPr lang="en-US" sz="3800" dirty="0"/>
              <a:t>Which of the following describes Lennie?  (Circle all that apply)</a:t>
            </a:r>
            <a:br>
              <a:rPr lang="en-US" sz="3800" dirty="0"/>
            </a:br>
            <a:r>
              <a:rPr lang="en-US" sz="3800" dirty="0"/>
              <a:t>A) tall</a:t>
            </a:r>
            <a:br>
              <a:rPr lang="en-US" sz="3800" dirty="0"/>
            </a:br>
            <a:r>
              <a:rPr lang="en-US" sz="3800" dirty="0"/>
              <a:t>B) forgetful</a:t>
            </a:r>
            <a:br>
              <a:rPr lang="en-US" sz="3800" dirty="0"/>
            </a:br>
            <a:r>
              <a:rPr lang="en-US" sz="3800" dirty="0"/>
              <a:t>C) hard working</a:t>
            </a:r>
            <a:br>
              <a:rPr lang="en-US" sz="3800" dirty="0"/>
            </a:br>
            <a:r>
              <a:rPr lang="en-US" sz="3800" dirty="0"/>
              <a:t>D) constipated</a:t>
            </a:r>
            <a:br>
              <a:rPr lang="en-US" sz="3800" dirty="0"/>
            </a:br>
            <a:r>
              <a:rPr lang="en-US" sz="3800" dirty="0"/>
              <a:t>E) hateful</a:t>
            </a:r>
            <a:br>
              <a:rPr lang="en-US" sz="3800" dirty="0"/>
            </a:br>
            <a:endParaRPr lang="en-US" sz="3800" dirty="0"/>
          </a:p>
          <a:p>
            <a:pPr lvl="0"/>
            <a:r>
              <a:rPr lang="en-US" sz="3800" dirty="0"/>
              <a:t>Early in the novel, why does Curley apparently dislike Lennie? </a:t>
            </a:r>
            <a:br>
              <a:rPr lang="en-US" sz="3800" dirty="0"/>
            </a:br>
            <a:r>
              <a:rPr lang="en-US" sz="3800" dirty="0"/>
              <a:t>A) Lennie laughs at Curley.</a:t>
            </a:r>
            <a:br>
              <a:rPr lang="en-US" sz="3800" dirty="0"/>
            </a:br>
            <a:r>
              <a:rPr lang="en-US" sz="3800" dirty="0"/>
              <a:t>B) Curley is jealous of those who are bigger than he is.</a:t>
            </a:r>
            <a:br>
              <a:rPr lang="en-US" sz="3800" dirty="0"/>
            </a:br>
            <a:r>
              <a:rPr lang="en-US" sz="3800" dirty="0"/>
              <a:t>C) The boss tells Curley to watch out for Lennie.</a:t>
            </a:r>
            <a:br>
              <a:rPr lang="en-US" sz="3800" dirty="0"/>
            </a:br>
            <a:r>
              <a:rPr lang="en-US" sz="3800" dirty="0"/>
              <a:t>D) Lennie answers a riddle Curley couldn’t figure out.</a:t>
            </a:r>
            <a:br>
              <a:rPr lang="en-US" sz="3800" dirty="0"/>
            </a:br>
            <a:r>
              <a:rPr lang="en-US" sz="3800" dirty="0"/>
              <a:t>E) Lennie ogles his wife.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3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dirty="0"/>
              <a:t>What do the men think of Curley's Wife? </a:t>
            </a:r>
            <a:br>
              <a:rPr lang="en-US" dirty="0"/>
            </a:br>
            <a:r>
              <a:rPr lang="en-US" dirty="0"/>
              <a:t>A) They think that she is a tart.</a:t>
            </a:r>
            <a:br>
              <a:rPr lang="en-US" dirty="0"/>
            </a:br>
            <a:r>
              <a:rPr lang="en-US" dirty="0"/>
              <a:t>B) They pity her for her marriage to Curley.</a:t>
            </a:r>
            <a:br>
              <a:rPr lang="en-US" dirty="0"/>
            </a:br>
            <a:r>
              <a:rPr lang="en-US" dirty="0"/>
              <a:t>C) They think that she married Curley for money.</a:t>
            </a:r>
            <a:br>
              <a:rPr lang="en-US" dirty="0"/>
            </a:br>
            <a:r>
              <a:rPr lang="en-US" dirty="0"/>
              <a:t>D) They suspect that she married Curley because she is pregnant.</a:t>
            </a:r>
            <a:br>
              <a:rPr lang="en-US" dirty="0"/>
            </a:br>
            <a:r>
              <a:rPr lang="en-US" dirty="0"/>
              <a:t>E) They suspect that she is having an affair with George.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Why wasn’t Crooks allowed in the bunk house?</a:t>
            </a:r>
            <a:br>
              <a:rPr lang="en-US" dirty="0"/>
            </a:br>
            <a:r>
              <a:rPr lang="en-US" dirty="0"/>
              <a:t>A) he had to care for the horses</a:t>
            </a:r>
            <a:br>
              <a:rPr lang="en-US" dirty="0"/>
            </a:br>
            <a:r>
              <a:rPr lang="en-US" dirty="0"/>
              <a:t>B) he was new to the ranch</a:t>
            </a:r>
            <a:br>
              <a:rPr lang="en-US" dirty="0"/>
            </a:br>
            <a:r>
              <a:rPr lang="en-US" dirty="0"/>
              <a:t>C) he was crippled, which was seen as bad luck in those days</a:t>
            </a:r>
            <a:br>
              <a:rPr lang="en-US" dirty="0"/>
            </a:br>
            <a:r>
              <a:rPr lang="en-US" dirty="0"/>
              <a:t>D) he was a long term worker, and therefore had a </a:t>
            </a:r>
            <a:r>
              <a:rPr lang="en-US" dirty="0" err="1"/>
              <a:t>permenant</a:t>
            </a:r>
            <a:r>
              <a:rPr lang="en-US" dirty="0"/>
              <a:t> dwelling</a:t>
            </a:r>
            <a:br>
              <a:rPr lang="en-US" dirty="0"/>
            </a:br>
            <a:r>
              <a:rPr lang="en-US" dirty="0"/>
              <a:t>E) none of the above</a:t>
            </a:r>
          </a:p>
          <a:p>
            <a:pPr lvl="0"/>
            <a:r>
              <a:rPr lang="en-US" dirty="0"/>
              <a:t>Which of these is not killed in the course of the story?</a:t>
            </a:r>
          </a:p>
          <a:p>
            <a:r>
              <a:rPr lang="en-US" dirty="0"/>
              <a:t>A) a rabbit</a:t>
            </a:r>
          </a:p>
          <a:p>
            <a:r>
              <a:rPr lang="en-US" dirty="0"/>
              <a:t>B) an old dog</a:t>
            </a:r>
          </a:p>
          <a:p>
            <a:r>
              <a:rPr lang="en-US" dirty="0"/>
              <a:t>C) a puppy</a:t>
            </a:r>
          </a:p>
          <a:p>
            <a:r>
              <a:rPr lang="en-US" dirty="0"/>
              <a:t>D) a mouse</a:t>
            </a:r>
          </a:p>
          <a:p>
            <a:r>
              <a:rPr lang="en-US" dirty="0"/>
              <a:t>E) a woman</a:t>
            </a:r>
            <a:br>
              <a:rPr lang="en-US" dirty="0"/>
            </a:br>
            <a:endParaRPr lang="en-US" dirty="0"/>
          </a:p>
          <a:p>
            <a:r>
              <a:rPr lang="en-US" dirty="0"/>
              <a:t>8. What was the complaint about Candy’s dog?</a:t>
            </a:r>
          </a:p>
          <a:p>
            <a:pPr lvl="0"/>
            <a:r>
              <a:rPr lang="en-US" dirty="0"/>
              <a:t>Barked too much</a:t>
            </a:r>
          </a:p>
          <a:p>
            <a:pPr lvl="0"/>
            <a:r>
              <a:rPr lang="en-US" dirty="0"/>
              <a:t>Whined all the time</a:t>
            </a:r>
          </a:p>
          <a:p>
            <a:pPr lvl="0"/>
            <a:r>
              <a:rPr lang="en-US" dirty="0"/>
              <a:t>Brought fleas into the bunk house</a:t>
            </a:r>
          </a:p>
          <a:p>
            <a:pPr lvl="0"/>
            <a:r>
              <a:rPr lang="en-US" dirty="0"/>
              <a:t>Smelled bad</a:t>
            </a:r>
          </a:p>
          <a:p>
            <a:pPr lvl="0"/>
            <a:r>
              <a:rPr lang="en-US" dirty="0"/>
              <a:t>Had really bad gas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8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. To whom did George confess what Lennie did in Weed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A) Slim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B) Crooks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C) Candy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D) Carlson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E) Curly</a:t>
            </a:r>
          </a:p>
          <a:p>
            <a:r>
              <a:rPr lang="en-US" dirty="0"/>
              <a:t>10. What does Slim give to Lennie?</a:t>
            </a:r>
          </a:p>
          <a:p>
            <a:pPr lvl="0"/>
            <a:r>
              <a:rPr lang="en-US" dirty="0"/>
              <a:t>a pocket knife</a:t>
            </a:r>
          </a:p>
          <a:p>
            <a:pPr lvl="0"/>
            <a:r>
              <a:rPr lang="en-US" dirty="0"/>
              <a:t>his first bottle of beer</a:t>
            </a:r>
          </a:p>
          <a:p>
            <a:pPr lvl="0"/>
            <a:r>
              <a:rPr lang="en-US" dirty="0"/>
              <a:t>a pool stick</a:t>
            </a:r>
          </a:p>
          <a:p>
            <a:pPr lvl="0"/>
            <a:r>
              <a:rPr lang="en-US" dirty="0"/>
              <a:t>two silver dollars</a:t>
            </a:r>
          </a:p>
          <a:p>
            <a:pPr lvl="0"/>
            <a:r>
              <a:rPr lang="en-US" dirty="0"/>
              <a:t>none of the above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11.</a:t>
            </a:r>
            <a:r>
              <a:rPr lang="en-US" b="1" dirty="0"/>
              <a:t> </a:t>
            </a:r>
            <a:r>
              <a:rPr lang="en-US" dirty="0" err="1"/>
              <a:t>Curly’s</a:t>
            </a:r>
            <a:r>
              <a:rPr lang="en-US" dirty="0"/>
              <a:t> wife says she </a:t>
            </a:r>
            <a:r>
              <a:rPr lang="en-US" dirty="0" err="1"/>
              <a:t>coulda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been in the shows</a:t>
            </a:r>
          </a:p>
          <a:p>
            <a:pPr lvl="0"/>
            <a:r>
              <a:rPr lang="en-US" dirty="0"/>
              <a:t>told on Lennie for stealing the puppy</a:t>
            </a:r>
          </a:p>
          <a:p>
            <a:pPr lvl="0"/>
            <a:r>
              <a:rPr lang="en-US" dirty="0"/>
              <a:t>had any ranch man she wanted </a:t>
            </a:r>
          </a:p>
          <a:p>
            <a:pPr lvl="0"/>
            <a:r>
              <a:rPr lang="en-US" dirty="0"/>
              <a:t>made lemonade if he asked</a:t>
            </a:r>
          </a:p>
          <a:p>
            <a:pPr lvl="0"/>
            <a:r>
              <a:rPr lang="en-US" dirty="0" err="1"/>
              <a:t>woulda</a:t>
            </a:r>
            <a:r>
              <a:rPr lang="en-US" dirty="0"/>
              <a:t> </a:t>
            </a:r>
            <a:r>
              <a:rPr lang="en-US" dirty="0" err="1"/>
              <a:t>shoulda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12. She also said that Lennie was like:</a:t>
            </a:r>
          </a:p>
          <a:p>
            <a:pPr lvl="0"/>
            <a:r>
              <a:rPr lang="en-US" dirty="0"/>
              <a:t>an astronaut</a:t>
            </a:r>
          </a:p>
          <a:p>
            <a:pPr lvl="0"/>
            <a:r>
              <a:rPr lang="en-US" dirty="0"/>
              <a:t>a big goofy bear</a:t>
            </a:r>
          </a:p>
          <a:p>
            <a:pPr lvl="0"/>
            <a:r>
              <a:rPr lang="en-US" dirty="0"/>
              <a:t>a box of chocolates</a:t>
            </a:r>
          </a:p>
          <a:p>
            <a:pPr lvl="0"/>
            <a:r>
              <a:rPr lang="en-US" dirty="0"/>
              <a:t>a big baby</a:t>
            </a:r>
          </a:p>
          <a:p>
            <a:pPr lvl="0"/>
            <a:r>
              <a:rPr lang="en-US" dirty="0"/>
              <a:t>none of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9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Who told Lennie to fight back against Curly?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A) George</a:t>
            </a:r>
            <a:br>
              <a:rPr lang="en-US" dirty="0"/>
            </a:br>
            <a:r>
              <a:rPr lang="en-US" dirty="0"/>
              <a:t>B) Crooks</a:t>
            </a:r>
            <a:br>
              <a:rPr lang="en-US" dirty="0"/>
            </a:br>
            <a:r>
              <a:rPr lang="en-US" dirty="0"/>
              <a:t>C) Candy</a:t>
            </a:r>
            <a:br>
              <a:rPr lang="en-US" dirty="0"/>
            </a:br>
            <a:r>
              <a:rPr lang="en-US" dirty="0"/>
              <a:t>D) Carlson</a:t>
            </a:r>
            <a:br>
              <a:rPr lang="en-US" dirty="0"/>
            </a:br>
            <a:r>
              <a:rPr lang="en-US" dirty="0"/>
              <a:t>E) Slim</a:t>
            </a:r>
          </a:p>
          <a:p>
            <a:r>
              <a:rPr lang="en-US" dirty="0"/>
              <a:t>14. Which of the following do the men play in the book?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A) horseshoes</a:t>
            </a:r>
            <a:br>
              <a:rPr lang="en-US" dirty="0"/>
            </a:br>
            <a:r>
              <a:rPr lang="en-US" dirty="0"/>
              <a:t>B) BINGO</a:t>
            </a:r>
            <a:br>
              <a:rPr lang="en-US" dirty="0"/>
            </a:br>
            <a:r>
              <a:rPr lang="en-US" dirty="0"/>
              <a:t>C) pool</a:t>
            </a:r>
            <a:br>
              <a:rPr lang="en-US" dirty="0"/>
            </a:br>
            <a:r>
              <a:rPr lang="en-US" dirty="0"/>
              <a:t>D) chess</a:t>
            </a:r>
            <a:br>
              <a:rPr lang="en-US" dirty="0"/>
            </a:br>
            <a:r>
              <a:rPr lang="en-US" dirty="0"/>
              <a:t>E) cards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15. Where did Curly want to shoot Lennie?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A) head</a:t>
            </a:r>
            <a:br>
              <a:rPr lang="en-US" dirty="0"/>
            </a:br>
            <a:r>
              <a:rPr lang="en-US" dirty="0"/>
              <a:t>B) back</a:t>
            </a:r>
            <a:br>
              <a:rPr lang="en-US" dirty="0"/>
            </a:br>
            <a:r>
              <a:rPr lang="en-US" dirty="0"/>
              <a:t>C) leg</a:t>
            </a:r>
            <a:br>
              <a:rPr lang="en-US" dirty="0"/>
            </a:br>
            <a:r>
              <a:rPr lang="en-US" dirty="0"/>
              <a:t>D) gut</a:t>
            </a:r>
            <a:br>
              <a:rPr lang="en-US" dirty="0"/>
            </a:br>
            <a:r>
              <a:rPr lang="en-US" dirty="0"/>
              <a:t>E) none of the above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4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the novel The Pearl, Kino finds:</a:t>
            </a:r>
          </a:p>
          <a:p>
            <a:r>
              <a:rPr lang="en-US" dirty="0"/>
              <a:t>A) the key to the ancient treasure chest that the villagers had held onto for generations</a:t>
            </a:r>
          </a:p>
          <a:p>
            <a:r>
              <a:rPr lang="en-US" dirty="0"/>
              <a:t>B) a pearl the size of a sea-gull’s egg</a:t>
            </a:r>
          </a:p>
          <a:p>
            <a:r>
              <a:rPr lang="en-US" dirty="0"/>
              <a:t>C) a pearl the size of his thumb</a:t>
            </a:r>
          </a:p>
          <a:p>
            <a:r>
              <a:rPr lang="en-US" dirty="0"/>
              <a:t>D) his missing car keys</a:t>
            </a:r>
          </a:p>
          <a:p>
            <a:r>
              <a:rPr lang="en-US" dirty="0"/>
              <a:t>E) Juana’s missing Richard Simmons “</a:t>
            </a:r>
            <a:r>
              <a:rPr lang="en-US" dirty="0" err="1"/>
              <a:t>Sweatin</a:t>
            </a:r>
            <a:r>
              <a:rPr lang="en-US" dirty="0"/>
              <a:t>’ to the Oldies” workout video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50. Kino wanted his son to:</a:t>
            </a:r>
          </a:p>
          <a:p>
            <a:r>
              <a:rPr lang="en-US" dirty="0"/>
              <a:t>A) move to a better place</a:t>
            </a:r>
          </a:p>
          <a:p>
            <a:r>
              <a:rPr lang="en-US" dirty="0"/>
              <a:t>B) learn to read and write</a:t>
            </a:r>
          </a:p>
          <a:p>
            <a:r>
              <a:rPr lang="en-US" dirty="0"/>
              <a:t>C) learn to paint</a:t>
            </a:r>
          </a:p>
          <a:p>
            <a:r>
              <a:rPr lang="en-US" dirty="0"/>
              <a:t>D) take piano lessons one day</a:t>
            </a:r>
          </a:p>
          <a:p>
            <a:r>
              <a:rPr lang="en-US" dirty="0"/>
              <a:t>E) learn to speak English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5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78180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dirty="0"/>
              <a:t>Which of the following did Mark get caught doing during the school day?</a:t>
            </a:r>
          </a:p>
          <a:p>
            <a:pPr lvl="0"/>
            <a:r>
              <a:rPr lang="en-US" dirty="0"/>
              <a:t>selling drugs</a:t>
            </a:r>
          </a:p>
          <a:p>
            <a:pPr lvl="0"/>
            <a:r>
              <a:rPr lang="en-US" dirty="0"/>
              <a:t>smoking in the boy’s bathroom</a:t>
            </a:r>
          </a:p>
          <a:p>
            <a:pPr lvl="0"/>
            <a:r>
              <a:rPr lang="en-US" dirty="0"/>
              <a:t>kissing his girlfriend in the hall</a:t>
            </a:r>
          </a:p>
          <a:p>
            <a:pPr lvl="0"/>
            <a:r>
              <a:rPr lang="en-US" dirty="0"/>
              <a:t>carrying a switchblade</a:t>
            </a:r>
          </a:p>
          <a:p>
            <a:pPr lvl="0"/>
            <a:r>
              <a:rPr lang="en-US" dirty="0"/>
              <a:t>stealing the principal’s car</a:t>
            </a:r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What did the boys do to Angela?</a:t>
            </a:r>
          </a:p>
          <a:p>
            <a:pPr lvl="0"/>
            <a:r>
              <a:rPr lang="en-US" dirty="0"/>
              <a:t>cut her hair</a:t>
            </a:r>
          </a:p>
          <a:p>
            <a:pPr lvl="0"/>
            <a:r>
              <a:rPr lang="en-US" dirty="0"/>
              <a:t>colored her nails</a:t>
            </a:r>
          </a:p>
          <a:p>
            <a:pPr lvl="0"/>
            <a:r>
              <a:rPr lang="en-US" dirty="0"/>
              <a:t>spread lies about her at school</a:t>
            </a:r>
          </a:p>
          <a:p>
            <a:pPr lvl="0"/>
            <a:r>
              <a:rPr lang="en-US" dirty="0"/>
              <a:t>beat up her brother behind Charlie’s bowling alley</a:t>
            </a:r>
          </a:p>
          <a:p>
            <a:pPr lvl="0"/>
            <a:r>
              <a:rPr lang="en-US" dirty="0"/>
              <a:t>beat up her boyfriend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In regard to his relationship with Cathy, what was Bryon getting better at doing?</a:t>
            </a:r>
          </a:p>
          <a:p>
            <a:pPr lvl="0"/>
            <a:r>
              <a:rPr lang="en-US" dirty="0"/>
              <a:t>picking her up on time</a:t>
            </a:r>
          </a:p>
          <a:p>
            <a:pPr lvl="0"/>
            <a:r>
              <a:rPr lang="en-US" dirty="0"/>
              <a:t>saying “I love you.”</a:t>
            </a:r>
          </a:p>
          <a:p>
            <a:pPr lvl="0"/>
            <a:r>
              <a:rPr lang="en-US" dirty="0"/>
              <a:t>Getting her home on time</a:t>
            </a:r>
          </a:p>
          <a:p>
            <a:pPr lvl="0"/>
            <a:r>
              <a:rPr lang="en-US" dirty="0"/>
              <a:t>Hiding his true feelings</a:t>
            </a:r>
          </a:p>
          <a:p>
            <a:pPr lvl="0"/>
            <a:r>
              <a:rPr lang="en-US" dirty="0"/>
              <a:t>Not making fun of her dorky </a:t>
            </a:r>
            <a:r>
              <a:rPr lang="en-US" dirty="0" smtClean="0"/>
              <a:t>hair</a:t>
            </a:r>
          </a:p>
          <a:p>
            <a:pPr lvl="0"/>
            <a:endParaRPr lang="en-US" dirty="0"/>
          </a:p>
          <a:p>
            <a:r>
              <a:rPr lang="en-US" dirty="0"/>
              <a:t>Mark said that after he got out of jail he would:</a:t>
            </a:r>
          </a:p>
          <a:p>
            <a:r>
              <a:rPr lang="en-US" dirty="0"/>
              <a:t>a) go back and live with Bryon</a:t>
            </a:r>
          </a:p>
          <a:p>
            <a:r>
              <a:rPr lang="en-US" dirty="0"/>
              <a:t>b) finish high school</a:t>
            </a:r>
          </a:p>
          <a:p>
            <a:r>
              <a:rPr lang="en-US" dirty="0"/>
              <a:t>c) kill Bryon</a:t>
            </a:r>
          </a:p>
          <a:p>
            <a:r>
              <a:rPr lang="en-US" dirty="0"/>
              <a:t>d) find the Texans and kill them</a:t>
            </a:r>
          </a:p>
          <a:p>
            <a:r>
              <a:rPr lang="en-US" dirty="0"/>
              <a:t>e) buy Charlie’s place and run it himself</a:t>
            </a:r>
          </a:p>
          <a:p>
            <a:r>
              <a:rPr lang="en-US" dirty="0"/>
              <a:t>ab) never see Bryon again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4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What does Bryon do after Mark is put in jail?</a:t>
            </a:r>
          </a:p>
          <a:p>
            <a:r>
              <a:rPr lang="en-US" dirty="0"/>
              <a:t>a) goes to college</a:t>
            </a:r>
          </a:p>
          <a:p>
            <a:r>
              <a:rPr lang="en-US" dirty="0"/>
              <a:t>b) visits Mark every week</a:t>
            </a:r>
          </a:p>
          <a:p>
            <a:r>
              <a:rPr lang="en-US" dirty="0"/>
              <a:t>c) writes Mark every week</a:t>
            </a:r>
          </a:p>
          <a:p>
            <a:r>
              <a:rPr lang="en-US" dirty="0"/>
              <a:t>d) sits depressed in his room with the blinds closed all day</a:t>
            </a:r>
          </a:p>
          <a:p>
            <a:r>
              <a:rPr lang="en-US" dirty="0"/>
              <a:t>e) breaks up with Cathy</a:t>
            </a:r>
          </a:p>
          <a:p>
            <a:r>
              <a:rPr lang="en-US" dirty="0"/>
              <a:t>ab) drops out of school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Clutched the car door as he/she was taken home    </a:t>
            </a:r>
            <a:r>
              <a:rPr lang="en-US" i="1" dirty="0"/>
              <a:t>(Cathy, Connie, or Angela)</a:t>
            </a:r>
            <a:endParaRPr lang="en-US" dirty="0"/>
          </a:p>
          <a:p>
            <a:pPr lvl="0"/>
            <a:r>
              <a:rPr lang="en-US" dirty="0"/>
              <a:t>Was unhappily married   </a:t>
            </a:r>
            <a:r>
              <a:rPr lang="en-US" i="1" dirty="0"/>
              <a:t>(Bryon’s mom, Connie, or Angela)</a:t>
            </a:r>
            <a:endParaRPr lang="en-US" dirty="0"/>
          </a:p>
          <a:p>
            <a:pPr lvl="0"/>
            <a:r>
              <a:rPr lang="en-US" dirty="0"/>
              <a:t>Was compared to a lion     </a:t>
            </a:r>
            <a:r>
              <a:rPr lang="en-US" i="1" dirty="0"/>
              <a:t>(Charlie, Mark, or Bryon)</a:t>
            </a:r>
            <a:endParaRPr lang="en-US" dirty="0"/>
          </a:p>
          <a:p>
            <a:pPr lvl="0"/>
            <a:r>
              <a:rPr lang="en-US" dirty="0"/>
              <a:t>Your favorite teacher</a:t>
            </a:r>
          </a:p>
          <a:p>
            <a:pPr lvl="0"/>
            <a:r>
              <a:rPr lang="en-US" dirty="0"/>
              <a:t>Would take in stray cats     </a:t>
            </a:r>
            <a:r>
              <a:rPr lang="en-US" i="1" dirty="0"/>
              <a:t>(Angela, Bryon’s mom, or Cathy)</a:t>
            </a:r>
            <a:endParaRPr lang="en-US" dirty="0"/>
          </a:p>
          <a:p>
            <a:pPr lvl="0"/>
            <a:r>
              <a:rPr lang="en-US" dirty="0"/>
              <a:t>Saw spiders eating colors  </a:t>
            </a:r>
            <a:r>
              <a:rPr lang="en-US" i="1" dirty="0"/>
              <a:t>(Mark, Mike, or M&amp;M)</a:t>
            </a:r>
            <a:endParaRPr lang="en-US" dirty="0"/>
          </a:p>
          <a:p>
            <a:pPr lvl="0"/>
            <a:r>
              <a:rPr lang="en-US" dirty="0"/>
              <a:t>Threatened to beat the boys   </a:t>
            </a:r>
            <a:r>
              <a:rPr lang="en-US" i="1" dirty="0"/>
              <a:t>(Charlie, Curtis, or Mark)</a:t>
            </a:r>
            <a:endParaRPr lang="en-US" dirty="0"/>
          </a:p>
          <a:p>
            <a:pPr lvl="0"/>
            <a:r>
              <a:rPr lang="en-US" dirty="0"/>
              <a:t>Had been to private school  </a:t>
            </a:r>
            <a:r>
              <a:rPr lang="en-US" i="1" dirty="0"/>
              <a:t>(Mike, Connie, Cathy)</a:t>
            </a:r>
            <a:endParaRPr lang="en-US" dirty="0"/>
          </a:p>
          <a:p>
            <a:pPr lvl="0"/>
            <a:r>
              <a:rPr lang="en-US"/>
              <a:t>Father told him that he deserved what he got   </a:t>
            </a:r>
            <a:r>
              <a:rPr lang="en-US" i="1"/>
              <a:t>(Mark, M&amp;M, or Mike)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8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310</Words>
  <Application>Microsoft Office PowerPoint</Application>
  <PresentationFormat>On-screen Show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JT</dc:creator>
  <cp:lastModifiedBy>Jeremy Tucker</cp:lastModifiedBy>
  <cp:revision>3</cp:revision>
  <dcterms:created xsi:type="dcterms:W3CDTF">2014-05-21T02:00:53Z</dcterms:created>
  <dcterms:modified xsi:type="dcterms:W3CDTF">2015-05-25T20:22:40Z</dcterms:modified>
</cp:coreProperties>
</file>