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4" y="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BB91D-6E16-4884-AFE6-6896E981DFC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1504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B10B9-26B3-4204-8170-AD389840878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1828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00130-66BD-4D69-9894-36720A216A8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611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4C1EF-7567-49C3-9FEB-8A7EA13ABF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635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6DFFC-7A2B-4613-86A0-9C5DD17AB5F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422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6C775-2F74-42A4-9C6B-178B02AF62E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676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8739-DD21-4BDD-B829-5426647416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0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A2045-B3CE-48D0-9546-F12E6F8F8B8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487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1C966-3458-4F85-A093-35EE5C6B16B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052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8BE9C-2BB4-4BAB-8461-9AD4D9A40D5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813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472F2-6CE6-49CF-82E4-25C3826E953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400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14A59E3-5C80-4DF9-8EC2-A4B57AAD65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28600" y="-3048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Respond to each of the following: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762000"/>
            <a:ext cx="8534400" cy="51054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z="2200" b="1" dirty="0" smtClean="0"/>
              <a:t>In a relationship, is it possible to love someone and still </a:t>
            </a:r>
            <a:br>
              <a:rPr lang="en-US" altLang="en-US" sz="2200" b="1" dirty="0" smtClean="0"/>
            </a:br>
            <a:r>
              <a:rPr lang="en-US" altLang="en-US" sz="2200" b="1" dirty="0" smtClean="0"/>
              <a:t>cheat on him/her?</a:t>
            </a:r>
          </a:p>
          <a:p>
            <a:pPr eaLnBrk="1" hangingPunct="1">
              <a:buFontTx/>
              <a:buChar char="•"/>
            </a:pPr>
            <a:r>
              <a:rPr lang="en-US" altLang="en-US" sz="2200" b="1" dirty="0" smtClean="0"/>
              <a:t>If someone has been cheated on, can he/she ever completely forgive the significant other?  Or, will he/she always carry some hurt and resentment over the affair for the life of the relationship?  Explain why or why not? </a:t>
            </a:r>
          </a:p>
          <a:p>
            <a:pPr eaLnBrk="1" hangingPunct="1">
              <a:buFontTx/>
              <a:buChar char="•"/>
            </a:pPr>
            <a:r>
              <a:rPr lang="en-US" altLang="en-US" sz="2200" b="1" dirty="0" smtClean="0"/>
              <a:t>Once a cheater, always a cheater?  Explain.</a:t>
            </a:r>
          </a:p>
          <a:p>
            <a:pPr eaLnBrk="1" hangingPunct="1">
              <a:buFontTx/>
              <a:buChar char="•"/>
            </a:pPr>
            <a:r>
              <a:rPr lang="en-US" altLang="en-US" sz="2200" b="1" dirty="0" smtClean="0"/>
              <a:t>After an affair, can a relationship ever be a good, healthy one?  Explain why you think the way you do.</a:t>
            </a:r>
          </a:p>
          <a:p>
            <a:pPr eaLnBrk="1" hangingPunct="1">
              <a:buFontTx/>
              <a:buChar char="•"/>
            </a:pPr>
            <a:r>
              <a:rPr lang="en-US" altLang="en-US" sz="2200" b="1" dirty="0" smtClean="0"/>
              <a:t>When people screw up in a relationship, what are some of the things they might do to try to gain forgiveness from their significant other?</a:t>
            </a:r>
          </a:p>
          <a:p>
            <a:pPr eaLnBrk="1" hangingPunct="1">
              <a:buFontTx/>
              <a:buChar char="•"/>
            </a:pPr>
            <a:r>
              <a:rPr lang="en-US" altLang="en-US" sz="2200" b="1" dirty="0" smtClean="0"/>
              <a:t>If you had been cheated on and were staying in the relationship, what would be your “formula” for your spouse to follow in order for him/her to gain redemption and trust again?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7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ACT  TWO</a:t>
            </a:r>
            <a:endParaRPr lang="en-US" sz="7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525963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Why did John Proctor fuss at Elizabeth Proctor?</a:t>
            </a:r>
          </a:p>
          <a:p>
            <a:r>
              <a:rPr lang="en-US" altLang="en-US" dirty="0" smtClean="0">
                <a:solidFill>
                  <a:schemeClr val="bg1"/>
                </a:solidFill>
              </a:rPr>
              <a:t>Why did Elizabeth Proctor fuss at John?</a:t>
            </a:r>
          </a:p>
          <a:p>
            <a:r>
              <a:rPr lang="en-US" altLang="en-US" dirty="0" smtClean="0">
                <a:solidFill>
                  <a:schemeClr val="bg1"/>
                </a:solidFill>
              </a:rPr>
              <a:t>To what did John compare his wife’s justice?</a:t>
            </a:r>
          </a:p>
          <a:p>
            <a:r>
              <a:rPr lang="en-US" altLang="en-US" dirty="0" smtClean="0">
                <a:solidFill>
                  <a:schemeClr val="bg1"/>
                </a:solidFill>
              </a:rPr>
              <a:t>We learn in Act 2 that how many have been arrested for witchcraft?</a:t>
            </a:r>
          </a:p>
          <a:p>
            <a:r>
              <a:rPr lang="en-US" altLang="en-US" dirty="0" smtClean="0">
                <a:solidFill>
                  <a:schemeClr val="bg1"/>
                </a:solidFill>
              </a:rPr>
              <a:t>Why was Reverend Hale visiting homes?</a:t>
            </a:r>
          </a:p>
          <a:p>
            <a:r>
              <a:rPr lang="en-US" altLang="en-US" dirty="0" smtClean="0">
                <a:solidFill>
                  <a:schemeClr val="bg1"/>
                </a:solidFill>
              </a:rPr>
              <a:t>What did he ask John Proctor to recite?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bg1"/>
                </a:solidFill>
              </a:rPr>
              <a:t>Why did he ask Proctor to do this?</a:t>
            </a:r>
          </a:p>
          <a:p>
            <a:r>
              <a:rPr lang="en-US" altLang="en-US" b="1" dirty="0" smtClean="0">
                <a:solidFill>
                  <a:schemeClr val="bg1"/>
                </a:solidFill>
              </a:rPr>
              <a:t>Which Commandment was Proctor unable to remember?</a:t>
            </a:r>
          </a:p>
          <a:p>
            <a:r>
              <a:rPr lang="en-US" altLang="en-US" b="1" dirty="0" smtClean="0">
                <a:solidFill>
                  <a:schemeClr val="bg1"/>
                </a:solidFill>
              </a:rPr>
              <a:t>Who shows up and announces his wife has been arrested?</a:t>
            </a:r>
          </a:p>
          <a:p>
            <a:r>
              <a:rPr lang="en-US" altLang="en-US" b="1" dirty="0" smtClean="0">
                <a:solidFill>
                  <a:schemeClr val="bg1"/>
                </a:solidFill>
              </a:rPr>
              <a:t>Which very respectable elder in the community is surprisingly arrested?</a:t>
            </a:r>
          </a:p>
          <a:p>
            <a:r>
              <a:rPr lang="en-US" altLang="en-US" b="1" dirty="0" smtClean="0">
                <a:solidFill>
                  <a:schemeClr val="bg1"/>
                </a:solidFill>
              </a:rPr>
              <a:t>What is the charge Abigail Williams brings against Elizabeth?</a:t>
            </a:r>
          </a:p>
          <a:p>
            <a:r>
              <a:rPr lang="en-US" altLang="en-US" b="1" dirty="0" smtClean="0">
                <a:solidFill>
                  <a:schemeClr val="bg1"/>
                </a:solidFill>
              </a:rPr>
              <a:t>What “evidence” incriminates Elizabeth?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  3</a:t>
            </a:r>
            <a:endParaRPr lang="en-US" sz="7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8229600" cy="452596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 </a:t>
            </a:r>
            <a:r>
              <a:rPr lang="en-US" dirty="0">
                <a:solidFill>
                  <a:schemeClr val="bg1"/>
                </a:solidFill>
              </a:rPr>
              <a:t>the opening of Act 3, Giles—before the court officials—accused Thomas Putnam of what? </a:t>
            </a:r>
            <a:endParaRPr lang="en-US" dirty="0" smtClean="0">
              <a:solidFill>
                <a:schemeClr val="bg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How is it that having someone arrested as a witch gets Putnam the person’s land?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Which authority figure is beginning to doubt the legitimacy of the witchcraft accusations?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According to Judge Danforth, the pure of heart need </a:t>
            </a:r>
            <a:r>
              <a:rPr lang="en-US" dirty="0" smtClean="0">
                <a:solidFill>
                  <a:schemeClr val="bg1"/>
                </a:solidFill>
              </a:rPr>
              <a:t>no  _________.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US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00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Why are the judges (and many of the townspeople) so willing to trust the sincerity of the witnesses testifying in the court?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How does Giles show a bit of his legal knowledge in Act 3?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How many times has be been a plaintiff?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What was Mary Warren not able to do for the court?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Proctor shocked everyone when he made what confession before the judges?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99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was this confession supposed to accomplish/prove to the court?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did Elizabeth do that botched the whole thing up?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Why do you think she told this lie?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(Remember, she never lies.)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At the end of this act, Proctor both shocks and enrages everyone when he announces: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did mean by this declaration?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(Is it to be taken literally?)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5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15924</TotalTime>
  <Words>296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Algerian</vt:lpstr>
      <vt:lpstr>Default Design</vt:lpstr>
      <vt:lpstr>Respond to each of the following:</vt:lpstr>
      <vt:lpstr>ACT  TWO</vt:lpstr>
      <vt:lpstr>PowerPoint Presentation</vt:lpstr>
      <vt:lpstr>ACT  3</vt:lpstr>
      <vt:lpstr>PowerPoint Presentation</vt:lpstr>
      <vt:lpstr>PowerPoint Presentation</vt:lpstr>
    </vt:vector>
  </TitlesOfParts>
  <Company>BGISD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Respond to each of the following:</dc:title>
  <dc:creator>Tucker</dc:creator>
  <cp:lastModifiedBy>Tucker, Jeremy - BGHS - English Dept.</cp:lastModifiedBy>
  <cp:revision>32</cp:revision>
  <dcterms:created xsi:type="dcterms:W3CDTF">2009-09-21T15:15:50Z</dcterms:created>
  <dcterms:modified xsi:type="dcterms:W3CDTF">2014-09-25T13:39:35Z</dcterms:modified>
</cp:coreProperties>
</file>